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Bodoni SvtyTwo ITC TT-Book"/>
        <a:ea typeface="Bodoni SvtyTwo ITC TT-Book"/>
        <a:cs typeface="Bodoni SvtyTwo ITC TT-Book"/>
        <a:sym typeface="Bodoni SvtyTwo ITC TT-Book"/>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Bodoni SvtyTwo ITC TT-Book"/>
        <a:ea typeface="Bodoni SvtyTwo ITC TT-Book"/>
        <a:cs typeface="Bodoni SvtyTwo ITC TT-Book"/>
        <a:sym typeface="Bodoni SvtyTwo ITC TT-Book"/>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Bodoni SvtyTwo ITC TT-Book"/>
        <a:ea typeface="Bodoni SvtyTwo ITC TT-Book"/>
        <a:cs typeface="Bodoni SvtyTwo ITC TT-Book"/>
        <a:sym typeface="Bodoni SvtyTwo ITC TT-Book"/>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Bodoni SvtyTwo ITC TT-Book"/>
        <a:ea typeface="Bodoni SvtyTwo ITC TT-Book"/>
        <a:cs typeface="Bodoni SvtyTwo ITC TT-Book"/>
        <a:sym typeface="Bodoni SvtyTwo ITC TT-Book"/>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Bodoni SvtyTwo ITC TT-Book"/>
        <a:ea typeface="Bodoni SvtyTwo ITC TT-Book"/>
        <a:cs typeface="Bodoni SvtyTwo ITC TT-Book"/>
        <a:sym typeface="Bodoni SvtyTwo ITC TT-Book"/>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Bodoni SvtyTwo ITC TT-Book"/>
        <a:ea typeface="Bodoni SvtyTwo ITC TT-Book"/>
        <a:cs typeface="Bodoni SvtyTwo ITC TT-Book"/>
        <a:sym typeface="Bodoni SvtyTwo ITC TT-Book"/>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Bodoni SvtyTwo ITC TT-Book"/>
        <a:ea typeface="Bodoni SvtyTwo ITC TT-Book"/>
        <a:cs typeface="Bodoni SvtyTwo ITC TT-Book"/>
        <a:sym typeface="Bodoni SvtyTwo ITC TT-Book"/>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Bodoni SvtyTwo ITC TT-Book"/>
        <a:ea typeface="Bodoni SvtyTwo ITC TT-Book"/>
        <a:cs typeface="Bodoni SvtyTwo ITC TT-Book"/>
        <a:sym typeface="Bodoni SvtyTwo ITC TT-Book"/>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Bodoni SvtyTwo ITC TT-Book"/>
        <a:ea typeface="Bodoni SvtyTwo ITC TT-Book"/>
        <a:cs typeface="Bodoni SvtyTwo ITC TT-Book"/>
        <a:sym typeface="Bodoni SvtyTwo ITC TT-Boo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Bodoni SvtyTwo ITC TT-Book"/>
          <a:ea typeface="Bodoni SvtyTwo ITC TT-Book"/>
          <a:cs typeface="Bodoni SvtyTwo ITC TT-Book"/>
        </a:font>
        <a:srgbClr val="41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rgbClr val="D4DBE3"/>
          </a:solidFill>
        </a:fill>
      </a:tcStyle>
    </a:wholeTbl>
    <a:band2H>
      <a:tcTxStyle b="def" i="def"/>
      <a:tcStyle>
        <a:tcBdr/>
        <a:fill>
          <a:solidFill>
            <a:srgbClr val="EBEEF2"/>
          </a:solidFill>
        </a:fill>
      </a:tcStyle>
    </a:band2H>
    <a:firstCol>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1"/>
          </a:solidFill>
        </a:fill>
      </a:tcStyle>
    </a:firstCol>
    <a:lastRow>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381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1"/>
          </a:solidFill>
        </a:fill>
      </a:tcStyle>
    </a:lastRow>
    <a:firstRow>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381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1"/>
          </a:solidFill>
        </a:fill>
      </a:tcStyle>
    </a:firstRow>
  </a:tblStyle>
  <a:tblStyle styleId="{C7B018BB-80A7-4F77-B60F-C8B233D01FF8}" styleName="">
    <a:tblBg/>
    <a:wholeTbl>
      <a:tcTxStyle b="off" i="off">
        <a:font>
          <a:latin typeface="Bodoni SvtyTwo ITC TT-Book"/>
          <a:ea typeface="Bodoni SvtyTwo ITC TT-Book"/>
          <a:cs typeface="Bodoni SvtyTwo ITC TT-Book"/>
        </a:font>
        <a:srgbClr val="41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rgbClr val="DFE2D3"/>
          </a:solidFill>
        </a:fill>
      </a:tcStyle>
    </a:wholeTbl>
    <a:band2H>
      <a:tcTxStyle b="def" i="def"/>
      <a:tcStyle>
        <a:tcBdr/>
        <a:fill>
          <a:solidFill>
            <a:srgbClr val="F0F1EA"/>
          </a:solidFill>
        </a:fill>
      </a:tcStyle>
    </a:band2H>
    <a:firstCol>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3"/>
          </a:solidFill>
        </a:fill>
      </a:tcStyle>
    </a:firstCol>
    <a:lastRow>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381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3"/>
          </a:solidFill>
        </a:fill>
      </a:tcStyle>
    </a:lastRow>
    <a:firstRow>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381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3"/>
          </a:solidFill>
        </a:fill>
      </a:tcStyle>
    </a:firstRow>
  </a:tblStyle>
  <a:tblStyle styleId="{EEE7283C-3CF3-47DC-8721-378D4A62B228}" styleName="">
    <a:tblBg/>
    <a:wholeTbl>
      <a:tcTxStyle b="off" i="off">
        <a:font>
          <a:latin typeface="Bodoni SvtyTwo ITC TT-Book"/>
          <a:ea typeface="Bodoni SvtyTwo ITC TT-Book"/>
          <a:cs typeface="Bodoni SvtyTwo ITC TT-Book"/>
        </a:font>
        <a:srgbClr val="41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rgbClr val="DEDCE1"/>
          </a:solidFill>
        </a:fill>
      </a:tcStyle>
    </a:wholeTbl>
    <a:band2H>
      <a:tcTxStyle b="def" i="def"/>
      <a:tcStyle>
        <a:tcBdr/>
        <a:fill>
          <a:solidFill>
            <a:srgbClr val="EFEEF1"/>
          </a:solidFill>
        </a:fill>
      </a:tcStyle>
    </a:band2H>
    <a:firstCol>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6"/>
          </a:solidFill>
        </a:fill>
      </a:tcStyle>
    </a:firstCol>
    <a:lastRow>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381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6"/>
          </a:solidFill>
        </a:fill>
      </a:tcStyle>
    </a:lastRow>
    <a:firstRow>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381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6"/>
          </a:solidFill>
        </a:fill>
      </a:tcStyle>
    </a:firstRow>
  </a:tblStyle>
  <a:tblStyle styleId="{CF821DB8-F4EB-4A41-A1BA-3FCAFE7338EE}" styleName="">
    <a:tblBg/>
    <a:wholeTbl>
      <a:tcTxStyle b="off" i="off">
        <a:font>
          <a:latin typeface="Bodoni SvtyTwo ITC TT-Book"/>
          <a:ea typeface="Bodoni SvtyTwo ITC TT-Book"/>
          <a:cs typeface="Bodoni SvtyTwo ITC TT-Book"/>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b="def" i="def"/>
      <a:tcStyle>
        <a:tcBdr/>
        <a:fill>
          <a:solidFill>
            <a:srgbClr val="004141"/>
          </a:solidFill>
        </a:fill>
      </a:tcStyle>
    </a:band2H>
    <a:firstCol>
      <a:tcTxStyle b="on" i="off">
        <a:font>
          <a:latin typeface="Bodoni SvtyTwo ITC TT-Bold"/>
          <a:ea typeface="Bodoni SvtyTwo ITC TT-Bold"/>
          <a:cs typeface="Bodoni SvtyTwo ITC TT-Bold"/>
        </a:font>
        <a:srgbClr val="00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Bodoni SvtyTwo ITC TT-Bold"/>
          <a:ea typeface="Bodoni SvtyTwo ITC TT-Bold"/>
          <a:cs typeface="Bodoni SvtyTwo ITC TT-Bold"/>
        </a:font>
        <a:srgbClr val="414141"/>
      </a:tcTxStyle>
      <a:tcStyle>
        <a:tcBdr>
          <a:left>
            <a:ln w="12700" cap="flat">
              <a:noFill/>
              <a:miter lim="400000"/>
            </a:ln>
          </a:left>
          <a:right>
            <a:ln w="12700" cap="flat">
              <a:noFill/>
              <a:miter lim="400000"/>
            </a:ln>
          </a:right>
          <a:top>
            <a:ln w="50800" cap="flat">
              <a:solidFill>
                <a:srgbClr val="414141"/>
              </a:solidFill>
              <a:prstDash val="solid"/>
              <a:round/>
            </a:ln>
          </a:top>
          <a:bottom>
            <a:ln w="25400" cap="flat">
              <a:solidFill>
                <a:srgbClr val="414141"/>
              </a:solidFill>
              <a:prstDash val="solid"/>
              <a:round/>
            </a:ln>
          </a:bottom>
          <a:insideH>
            <a:ln w="12700" cap="flat">
              <a:noFill/>
              <a:miter lim="400000"/>
            </a:ln>
          </a:insideH>
          <a:insideV>
            <a:ln w="12700" cap="flat">
              <a:noFill/>
              <a:miter lim="400000"/>
            </a:ln>
          </a:insideV>
        </a:tcBdr>
        <a:fill>
          <a:solidFill>
            <a:srgbClr val="004141"/>
          </a:solidFill>
        </a:fill>
      </a:tcStyle>
    </a:lastRow>
    <a:firstRow>
      <a:tcTxStyle b="on" i="off">
        <a:font>
          <a:latin typeface="Bodoni SvtyTwo ITC TT-Bold"/>
          <a:ea typeface="Bodoni SvtyTwo ITC TT-Bold"/>
          <a:cs typeface="Bodoni SvtyTwo ITC TT-Bold"/>
        </a:font>
        <a:srgbClr val="004141"/>
      </a:tcTxStyle>
      <a:tcStyle>
        <a:tcBdr>
          <a:left>
            <a:ln w="12700" cap="flat">
              <a:noFill/>
              <a:miter lim="400000"/>
            </a:ln>
          </a:left>
          <a:right>
            <a:ln w="12700" cap="flat">
              <a:noFill/>
              <a:miter lim="400000"/>
            </a:ln>
          </a:right>
          <a:top>
            <a:ln w="25400" cap="flat">
              <a:solidFill>
                <a:srgbClr val="414141"/>
              </a:solidFill>
              <a:prstDash val="solid"/>
              <a:round/>
            </a:ln>
          </a:top>
          <a:bottom>
            <a:ln w="25400" cap="flat">
              <a:solidFill>
                <a:srgbClr val="41414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Bodoni SvtyTwo ITC TT-Book"/>
          <a:ea typeface="Bodoni SvtyTwo ITC TT-Book"/>
          <a:cs typeface="Bodoni SvtyTwo ITC TT-Book"/>
        </a:font>
        <a:srgbClr val="41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rgbClr val="CDCDCD"/>
          </a:solidFill>
        </a:fill>
      </a:tcStyle>
    </a:wholeTbl>
    <a:band2H>
      <a:tcTxStyle b="def" i="def"/>
      <a:tcStyle>
        <a:tcBdr/>
        <a:fill>
          <a:solidFill>
            <a:srgbClr val="E8E8E8"/>
          </a:solidFill>
        </a:fill>
      </a:tcStyle>
    </a:band2H>
    <a:firstCol>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rgbClr val="414141"/>
          </a:solidFill>
        </a:fill>
      </a:tcStyle>
    </a:firstCol>
    <a:lastRow>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381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rgbClr val="414141"/>
          </a:solidFill>
        </a:fill>
      </a:tcStyle>
    </a:lastRow>
    <a:firstRow>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381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rgbClr val="414141"/>
          </a:solidFill>
        </a:fill>
      </a:tcStyle>
    </a:firstRow>
  </a:tblStyle>
  <a:tblStyle styleId="{2708684C-4D16-4618-839F-0558EEFCDFE6}" styleName="">
    <a:tblBg/>
    <a:wholeTbl>
      <a:tcTxStyle b="off" i="off">
        <a:font>
          <a:latin typeface="Bodoni SvtyTwo ITC TT-Book"/>
          <a:ea typeface="Bodoni SvtyTwo ITC TT-Book"/>
          <a:cs typeface="Bodoni SvtyTwo ITC TT-Book"/>
        </a:font>
        <a:srgbClr val="414141"/>
      </a:tcTxStyle>
      <a:tcStyle>
        <a:tcBdr>
          <a:left>
            <a:ln w="12700" cap="flat">
              <a:solidFill>
                <a:srgbClr val="414141"/>
              </a:solidFill>
              <a:prstDash val="solid"/>
              <a:round/>
            </a:ln>
          </a:left>
          <a:right>
            <a:ln w="12700" cap="flat">
              <a:solidFill>
                <a:srgbClr val="414141"/>
              </a:solidFill>
              <a:prstDash val="solid"/>
              <a:round/>
            </a:ln>
          </a:right>
          <a:top>
            <a:ln w="12700" cap="flat">
              <a:solidFill>
                <a:srgbClr val="414141"/>
              </a:solidFill>
              <a:prstDash val="solid"/>
              <a:round/>
            </a:ln>
          </a:top>
          <a:bottom>
            <a:ln w="12700" cap="flat">
              <a:solidFill>
                <a:srgbClr val="414141"/>
              </a:solidFill>
              <a:prstDash val="solid"/>
              <a:round/>
            </a:ln>
          </a:bottom>
          <a:insideH>
            <a:ln w="12700" cap="flat">
              <a:solidFill>
                <a:srgbClr val="414141"/>
              </a:solidFill>
              <a:prstDash val="solid"/>
              <a:round/>
            </a:ln>
          </a:insideH>
          <a:insideV>
            <a:ln w="12700" cap="flat">
              <a:solidFill>
                <a:srgbClr val="414141"/>
              </a:solidFill>
              <a:prstDash val="solid"/>
              <a:round/>
            </a:ln>
          </a:insideV>
        </a:tcBdr>
        <a:fill>
          <a:solidFill>
            <a:srgbClr val="414141">
              <a:alpha val="20000"/>
            </a:srgbClr>
          </a:solidFill>
        </a:fill>
      </a:tcStyle>
    </a:wholeTbl>
    <a:band2H>
      <a:tcTxStyle b="def" i="def"/>
      <a:tcStyle>
        <a:tcBdr/>
        <a:fill>
          <a:solidFill>
            <a:srgbClr val="FFFFFF"/>
          </a:solidFill>
        </a:fill>
      </a:tcStyle>
    </a:band2H>
    <a:firstCol>
      <a:tcTxStyle b="on" i="off">
        <a:font>
          <a:latin typeface="Bodoni SvtyTwo ITC TT-Bold"/>
          <a:ea typeface="Bodoni SvtyTwo ITC TT-Bold"/>
          <a:cs typeface="Bodoni SvtyTwo ITC TT-Bold"/>
        </a:font>
        <a:srgbClr val="414141"/>
      </a:tcTxStyle>
      <a:tcStyle>
        <a:tcBdr>
          <a:left>
            <a:ln w="12700" cap="flat">
              <a:solidFill>
                <a:srgbClr val="414141"/>
              </a:solidFill>
              <a:prstDash val="solid"/>
              <a:round/>
            </a:ln>
          </a:left>
          <a:right>
            <a:ln w="12700" cap="flat">
              <a:solidFill>
                <a:srgbClr val="414141"/>
              </a:solidFill>
              <a:prstDash val="solid"/>
              <a:round/>
            </a:ln>
          </a:right>
          <a:top>
            <a:ln w="12700" cap="flat">
              <a:solidFill>
                <a:srgbClr val="414141"/>
              </a:solidFill>
              <a:prstDash val="solid"/>
              <a:round/>
            </a:ln>
          </a:top>
          <a:bottom>
            <a:ln w="12700" cap="flat">
              <a:solidFill>
                <a:srgbClr val="414141"/>
              </a:solidFill>
              <a:prstDash val="solid"/>
              <a:round/>
            </a:ln>
          </a:bottom>
          <a:insideH>
            <a:ln w="12700" cap="flat">
              <a:solidFill>
                <a:srgbClr val="414141"/>
              </a:solidFill>
              <a:prstDash val="solid"/>
              <a:round/>
            </a:ln>
          </a:insideH>
          <a:insideV>
            <a:ln w="12700" cap="flat">
              <a:solidFill>
                <a:srgbClr val="414141"/>
              </a:solidFill>
              <a:prstDash val="solid"/>
              <a:round/>
            </a:ln>
          </a:insideV>
        </a:tcBdr>
        <a:fill>
          <a:solidFill>
            <a:srgbClr val="414141">
              <a:alpha val="20000"/>
            </a:srgbClr>
          </a:solidFill>
        </a:fill>
      </a:tcStyle>
    </a:firstCol>
    <a:lastRow>
      <a:tcTxStyle b="on" i="off">
        <a:font>
          <a:latin typeface="Bodoni SvtyTwo ITC TT-Bold"/>
          <a:ea typeface="Bodoni SvtyTwo ITC TT-Bold"/>
          <a:cs typeface="Bodoni SvtyTwo ITC TT-Bold"/>
        </a:font>
        <a:srgbClr val="414141"/>
      </a:tcTxStyle>
      <a:tcStyle>
        <a:tcBdr>
          <a:left>
            <a:ln w="12700" cap="flat">
              <a:solidFill>
                <a:srgbClr val="414141"/>
              </a:solidFill>
              <a:prstDash val="solid"/>
              <a:round/>
            </a:ln>
          </a:left>
          <a:right>
            <a:ln w="12700" cap="flat">
              <a:solidFill>
                <a:srgbClr val="414141"/>
              </a:solidFill>
              <a:prstDash val="solid"/>
              <a:round/>
            </a:ln>
          </a:right>
          <a:top>
            <a:ln w="50800" cap="flat">
              <a:solidFill>
                <a:srgbClr val="414141"/>
              </a:solidFill>
              <a:prstDash val="solid"/>
              <a:round/>
            </a:ln>
          </a:top>
          <a:bottom>
            <a:ln w="12700" cap="flat">
              <a:solidFill>
                <a:srgbClr val="414141"/>
              </a:solidFill>
              <a:prstDash val="solid"/>
              <a:round/>
            </a:ln>
          </a:bottom>
          <a:insideH>
            <a:ln w="12700" cap="flat">
              <a:solidFill>
                <a:srgbClr val="414141"/>
              </a:solidFill>
              <a:prstDash val="solid"/>
              <a:round/>
            </a:ln>
          </a:insideH>
          <a:insideV>
            <a:ln w="12700" cap="flat">
              <a:solidFill>
                <a:srgbClr val="414141"/>
              </a:solidFill>
              <a:prstDash val="solid"/>
              <a:round/>
            </a:ln>
          </a:insideV>
        </a:tcBdr>
        <a:fill>
          <a:noFill/>
        </a:fill>
      </a:tcStyle>
    </a:lastRow>
    <a:firstRow>
      <a:tcTxStyle b="on" i="off">
        <a:font>
          <a:latin typeface="Bodoni SvtyTwo ITC TT-Bold"/>
          <a:ea typeface="Bodoni SvtyTwo ITC TT-Bold"/>
          <a:cs typeface="Bodoni SvtyTwo ITC TT-Bold"/>
        </a:font>
        <a:srgbClr val="414141"/>
      </a:tcTxStyle>
      <a:tcStyle>
        <a:tcBdr>
          <a:left>
            <a:ln w="12700" cap="flat">
              <a:solidFill>
                <a:srgbClr val="414141"/>
              </a:solidFill>
              <a:prstDash val="solid"/>
              <a:round/>
            </a:ln>
          </a:left>
          <a:right>
            <a:ln w="12700" cap="flat">
              <a:solidFill>
                <a:srgbClr val="414141"/>
              </a:solidFill>
              <a:prstDash val="solid"/>
              <a:round/>
            </a:ln>
          </a:right>
          <a:top>
            <a:ln w="12700" cap="flat">
              <a:solidFill>
                <a:srgbClr val="414141"/>
              </a:solidFill>
              <a:prstDash val="solid"/>
              <a:round/>
            </a:ln>
          </a:top>
          <a:bottom>
            <a:ln w="25400" cap="flat">
              <a:solidFill>
                <a:srgbClr val="414141"/>
              </a:solidFill>
              <a:prstDash val="solid"/>
              <a:round/>
            </a:ln>
          </a:bottom>
          <a:insideH>
            <a:ln w="12700" cap="flat">
              <a:solidFill>
                <a:srgbClr val="414141"/>
              </a:solidFill>
              <a:prstDash val="solid"/>
              <a:round/>
            </a:ln>
          </a:insideH>
          <a:insideV>
            <a:ln w="12700" cap="flat">
              <a:solidFill>
                <a:srgbClr val="414141"/>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0" name="Shape 130"/>
          <p:cNvSpPr/>
          <p:nvPr>
            <p:ph type="sldImg"/>
          </p:nvPr>
        </p:nvSpPr>
        <p:spPr>
          <a:xfrm>
            <a:off x="1143000" y="685800"/>
            <a:ext cx="4572000" cy="3429000"/>
          </a:xfrm>
          <a:prstGeom prst="rect">
            <a:avLst/>
          </a:prstGeom>
        </p:spPr>
        <p:txBody>
          <a:bodyPr/>
          <a:lstStyle/>
          <a:p>
            <a:pPr/>
          </a:p>
        </p:txBody>
      </p:sp>
      <p:sp>
        <p:nvSpPr>
          <p:cNvPr id="131" name="Shape 13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re et sous-titre">
    <p:spTree>
      <p:nvGrpSpPr>
        <p:cNvPr id="1" name=""/>
        <p:cNvGrpSpPr/>
        <p:nvPr/>
      </p:nvGrpSpPr>
      <p:grpSpPr>
        <a:xfrm>
          <a:off x="0" y="0"/>
          <a:ext cx="0" cy="0"/>
          <a:chOff x="0" y="0"/>
          <a:chExt cx="0" cy="0"/>
        </a:xfrm>
      </p:grpSpPr>
      <p:sp>
        <p:nvSpPr>
          <p:cNvPr id="13" name="Ligne"/>
          <p:cNvSpPr/>
          <p:nvPr/>
        </p:nvSpPr>
        <p:spPr>
          <a:xfrm>
            <a:off x="508000" y="6591300"/>
            <a:ext cx="11999453" cy="0"/>
          </a:xfrm>
          <a:prstGeom prst="line">
            <a:avLst/>
          </a:prstGeom>
          <a:ln w="12700">
            <a:solidFill>
              <a:srgbClr val="444444">
                <a:alpha val="30000"/>
              </a:srgbClr>
            </a:solidFill>
            <a:miter lim="400000"/>
          </a:ln>
        </p:spPr>
        <p:txBody>
          <a:bodyPr lIns="45718" tIns="45718" rIns="45718" bIns="45718"/>
          <a:lstStyle/>
          <a:p>
            <a:pPr/>
          </a:p>
        </p:txBody>
      </p:sp>
      <p:sp>
        <p:nvSpPr>
          <p:cNvPr id="14" name="Ligne"/>
          <p:cNvSpPr/>
          <p:nvPr/>
        </p:nvSpPr>
        <p:spPr>
          <a:xfrm>
            <a:off x="507999" y="4089400"/>
            <a:ext cx="12000021" cy="0"/>
          </a:xfrm>
          <a:prstGeom prst="line">
            <a:avLst/>
          </a:prstGeom>
          <a:ln w="12700">
            <a:solidFill>
              <a:srgbClr val="444444">
                <a:alpha val="30000"/>
              </a:srgbClr>
            </a:solidFill>
            <a:miter lim="400000"/>
          </a:ln>
        </p:spPr>
        <p:txBody>
          <a:bodyPr lIns="45718" tIns="45718" rIns="45718" bIns="45718"/>
          <a:lstStyle/>
          <a:p>
            <a:pPr/>
          </a:p>
        </p:txBody>
      </p:sp>
      <p:sp>
        <p:nvSpPr>
          <p:cNvPr id="15" name="Ligne"/>
          <p:cNvSpPr/>
          <p:nvPr/>
        </p:nvSpPr>
        <p:spPr>
          <a:xfrm flipV="1">
            <a:off x="7994301" y="4526255"/>
            <a:ext cx="2" cy="1642760"/>
          </a:xfrm>
          <a:prstGeom prst="line">
            <a:avLst/>
          </a:prstGeom>
          <a:ln w="12700">
            <a:solidFill>
              <a:srgbClr val="444444">
                <a:alpha val="30000"/>
              </a:srgbClr>
            </a:solidFill>
            <a:miter lim="400000"/>
          </a:ln>
        </p:spPr>
        <p:txBody>
          <a:bodyPr lIns="45718" tIns="45718" rIns="45718" bIns="45718"/>
          <a:lstStyle/>
          <a:p>
            <a:pPr/>
          </a:p>
        </p:txBody>
      </p:sp>
      <p:sp>
        <p:nvSpPr>
          <p:cNvPr id="16" name="Texte niveau 1…"/>
          <p:cNvSpPr txBox="1"/>
          <p:nvPr>
            <p:ph type="body" sz="quarter" idx="1"/>
          </p:nvPr>
        </p:nvSpPr>
        <p:spPr>
          <a:xfrm>
            <a:off x="508000" y="3505200"/>
            <a:ext cx="7200900" cy="508000"/>
          </a:xfrm>
          <a:prstGeom prst="rect">
            <a:avLst/>
          </a:prstGeom>
        </p:spPr>
        <p:txBody>
          <a:bodyPr/>
          <a:lstStyle>
            <a:lvl1pPr marL="0" indent="0">
              <a:lnSpc>
                <a:spcPct val="110000"/>
              </a:lnSpc>
              <a:spcBef>
                <a:spcPts val="0"/>
              </a:spcBef>
              <a:buClrTx/>
              <a:buSzTx/>
              <a:buFontTx/>
              <a:buNone/>
              <a:defRPr i="1" sz="2400"/>
            </a:lvl1pPr>
            <a:lvl2pPr marL="783166" indent="-313266">
              <a:lnSpc>
                <a:spcPct val="110000"/>
              </a:lnSpc>
              <a:spcBef>
                <a:spcPts val="0"/>
              </a:spcBef>
              <a:buClrTx/>
              <a:buFontTx/>
              <a:defRPr i="1" sz="2400"/>
            </a:lvl2pPr>
            <a:lvl3pPr marL="1253066" indent="-313266">
              <a:lnSpc>
                <a:spcPct val="110000"/>
              </a:lnSpc>
              <a:spcBef>
                <a:spcPts val="0"/>
              </a:spcBef>
              <a:buClrTx/>
              <a:buFontTx/>
              <a:defRPr i="1" sz="2400"/>
            </a:lvl3pPr>
            <a:lvl4pPr marL="1722966" indent="-313266">
              <a:lnSpc>
                <a:spcPct val="110000"/>
              </a:lnSpc>
              <a:spcBef>
                <a:spcPts val="0"/>
              </a:spcBef>
              <a:buClrTx/>
              <a:buFontTx/>
              <a:defRPr i="1" sz="2400"/>
            </a:lvl4pPr>
            <a:lvl5pPr marL="2192866" indent="-313266">
              <a:lnSpc>
                <a:spcPct val="110000"/>
              </a:lnSpc>
              <a:spcBef>
                <a:spcPts val="0"/>
              </a:spcBef>
              <a:buClrTx/>
              <a:buFontTx/>
              <a:defRPr i="1" sz="2400"/>
            </a:lvl5pPr>
          </a:lstStyle>
          <a:p>
            <a:pPr/>
            <a:r>
              <a:t>Texte niveau 1</a:t>
            </a:r>
          </a:p>
          <a:p>
            <a:pPr lvl="1"/>
            <a:r>
              <a:t>Texte niveau 2</a:t>
            </a:r>
          </a:p>
          <a:p>
            <a:pPr lvl="2"/>
            <a:r>
              <a:t>Texte niveau 3</a:t>
            </a:r>
          </a:p>
          <a:p>
            <a:pPr lvl="3"/>
            <a:r>
              <a:t>Texte niveau 4</a:t>
            </a:r>
          </a:p>
          <a:p>
            <a:pPr lvl="4"/>
            <a:r>
              <a:t>Texte niveau 5</a:t>
            </a:r>
          </a:p>
        </p:txBody>
      </p:sp>
      <p:sp>
        <p:nvSpPr>
          <p:cNvPr id="17" name="Texte du titre"/>
          <p:cNvSpPr txBox="1"/>
          <p:nvPr>
            <p:ph type="title"/>
          </p:nvPr>
        </p:nvSpPr>
        <p:spPr>
          <a:xfrm>
            <a:off x="508000" y="4140200"/>
            <a:ext cx="7200900" cy="2413000"/>
          </a:xfrm>
          <a:prstGeom prst="rect">
            <a:avLst/>
          </a:prstGeom>
        </p:spPr>
        <p:txBody>
          <a:bodyPr/>
          <a:lstStyle>
            <a:lvl1pPr algn="l"/>
          </a:lstStyle>
          <a:p>
            <a:pPr/>
            <a:r>
              <a:t>Texte du titre</a:t>
            </a:r>
          </a:p>
        </p:txBody>
      </p:sp>
      <p:sp>
        <p:nvSpPr>
          <p:cNvPr id="18" name="Texte niveau 1…"/>
          <p:cNvSpPr txBox="1"/>
          <p:nvPr>
            <p:ph type="body" sz="quarter" idx="13"/>
          </p:nvPr>
        </p:nvSpPr>
        <p:spPr>
          <a:xfrm>
            <a:off x="8280400" y="4140200"/>
            <a:ext cx="4241800" cy="2413000"/>
          </a:xfrm>
          <a:prstGeom prst="rect">
            <a:avLst/>
          </a:prstGeom>
        </p:spPr>
        <p:txBody>
          <a:bodyPr/>
          <a:lstStyle/>
          <a:p>
            <a:pPr marL="0" indent="0">
              <a:spcBef>
                <a:spcPts val="0"/>
              </a:spcBef>
              <a:buClrTx/>
              <a:buSzTx/>
              <a:buFontTx/>
              <a:buNone/>
              <a:defRPr sz="2400"/>
            </a:pPr>
          </a:p>
        </p:txBody>
      </p:sp>
      <p:sp>
        <p:nvSpPr>
          <p:cNvPr id="1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itation">
    <p:spTree>
      <p:nvGrpSpPr>
        <p:cNvPr id="1" name=""/>
        <p:cNvGrpSpPr/>
        <p:nvPr/>
      </p:nvGrpSpPr>
      <p:grpSpPr>
        <a:xfrm>
          <a:off x="0" y="0"/>
          <a:ext cx="0" cy="0"/>
          <a:chOff x="0" y="0"/>
          <a:chExt cx="0" cy="0"/>
        </a:xfrm>
      </p:grpSpPr>
      <p:sp>
        <p:nvSpPr>
          <p:cNvPr id="107" name="Texte niveau 1…"/>
          <p:cNvSpPr txBox="1"/>
          <p:nvPr>
            <p:ph type="body" sz="quarter" idx="1"/>
          </p:nvPr>
        </p:nvSpPr>
        <p:spPr>
          <a:xfrm>
            <a:off x="533400" y="5969000"/>
            <a:ext cx="11938000" cy="609600"/>
          </a:xfrm>
          <a:prstGeom prst="rect">
            <a:avLst/>
          </a:prstGeom>
        </p:spPr>
        <p:txBody>
          <a:bodyPr anchor="t"/>
          <a:lstStyle>
            <a:lvl1pPr marL="0" indent="0" algn="ctr">
              <a:spcBef>
                <a:spcPts val="1200"/>
              </a:spcBef>
              <a:buClrTx/>
              <a:buSzTx/>
              <a:buFontTx/>
              <a:buNone/>
              <a:defRPr i="1" sz="3000"/>
            </a:lvl1pPr>
            <a:lvl2pPr marL="861483" indent="-391583" algn="ctr">
              <a:spcBef>
                <a:spcPts val="1200"/>
              </a:spcBef>
              <a:buClrTx/>
              <a:buFontTx/>
              <a:defRPr i="1" sz="3000"/>
            </a:lvl2pPr>
            <a:lvl3pPr marL="1331383" indent="-391583" algn="ctr">
              <a:spcBef>
                <a:spcPts val="1200"/>
              </a:spcBef>
              <a:buClrTx/>
              <a:buFontTx/>
              <a:defRPr i="1" sz="3000"/>
            </a:lvl3pPr>
            <a:lvl4pPr marL="1801283" indent="-391583" algn="ctr">
              <a:spcBef>
                <a:spcPts val="1200"/>
              </a:spcBef>
              <a:buClrTx/>
              <a:buFontTx/>
              <a:defRPr i="1" sz="3000"/>
            </a:lvl4pPr>
            <a:lvl5pPr marL="2271183" indent="-391583" algn="ctr">
              <a:spcBef>
                <a:spcPts val="1200"/>
              </a:spcBef>
              <a:buClrTx/>
              <a:buFontTx/>
              <a:defRPr i="1" sz="3000"/>
            </a:lvl5pPr>
          </a:lstStyle>
          <a:p>
            <a:pPr/>
            <a:r>
              <a:t>Texte niveau 1</a:t>
            </a:r>
          </a:p>
          <a:p>
            <a:pPr lvl="1"/>
            <a:r>
              <a:t>Texte niveau 2</a:t>
            </a:r>
          </a:p>
          <a:p>
            <a:pPr lvl="2"/>
            <a:r>
              <a:t>Texte niveau 3</a:t>
            </a:r>
          </a:p>
          <a:p>
            <a:pPr lvl="3"/>
            <a:r>
              <a:t>Texte niveau 4</a:t>
            </a:r>
          </a:p>
          <a:p>
            <a:pPr lvl="4"/>
            <a:r>
              <a:t>Texte niveau 5</a:t>
            </a:r>
          </a:p>
        </p:txBody>
      </p:sp>
      <p:sp>
        <p:nvSpPr>
          <p:cNvPr id="108" name="« Saisissez une citation ici. »"/>
          <p:cNvSpPr txBox="1"/>
          <p:nvPr>
            <p:ph type="body" sz="quarter" idx="13"/>
          </p:nvPr>
        </p:nvSpPr>
        <p:spPr>
          <a:xfrm>
            <a:off x="1270000" y="4254500"/>
            <a:ext cx="10464800" cy="711200"/>
          </a:xfrm>
          <a:prstGeom prst="rect">
            <a:avLst/>
          </a:prstGeom>
        </p:spPr>
        <p:txBody>
          <a:bodyPr/>
          <a:lstStyle/>
          <a:p>
            <a:pPr marL="0" indent="0" algn="ctr">
              <a:spcBef>
                <a:spcPts val="0"/>
              </a:spcBef>
              <a:buClrTx/>
              <a:buSzTx/>
              <a:buFontTx/>
              <a:buNone/>
            </a:pPr>
          </a:p>
        </p:txBody>
      </p:sp>
      <p:sp>
        <p:nvSpPr>
          <p:cNvPr id="10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spTree>
      <p:nvGrpSpPr>
        <p:cNvPr id="1" name=""/>
        <p:cNvGrpSpPr/>
        <p:nvPr/>
      </p:nvGrpSpPr>
      <p:grpSpPr>
        <a:xfrm>
          <a:off x="0" y="0"/>
          <a:ext cx="0" cy="0"/>
          <a:chOff x="0" y="0"/>
          <a:chExt cx="0" cy="0"/>
        </a:xfrm>
      </p:grpSpPr>
      <p:sp>
        <p:nvSpPr>
          <p:cNvPr id="116"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17"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ierge">
    <p:spTree>
      <p:nvGrpSpPr>
        <p:cNvPr id="1" name=""/>
        <p:cNvGrpSpPr/>
        <p:nvPr/>
      </p:nvGrpSpPr>
      <p:grpSpPr>
        <a:xfrm>
          <a:off x="0" y="0"/>
          <a:ext cx="0" cy="0"/>
          <a:chOff x="0" y="0"/>
          <a:chExt cx="0" cy="0"/>
        </a:xfrm>
      </p:grpSpPr>
      <p:sp>
        <p:nvSpPr>
          <p:cNvPr id="12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Horizontale">
    <p:spTree>
      <p:nvGrpSpPr>
        <p:cNvPr id="1" name=""/>
        <p:cNvGrpSpPr/>
        <p:nvPr/>
      </p:nvGrpSpPr>
      <p:grpSpPr>
        <a:xfrm>
          <a:off x="0" y="0"/>
          <a:ext cx="0" cy="0"/>
          <a:chOff x="0" y="0"/>
          <a:chExt cx="0" cy="0"/>
        </a:xfrm>
      </p:grpSpPr>
      <p:sp>
        <p:nvSpPr>
          <p:cNvPr id="26" name="Ligne"/>
          <p:cNvSpPr/>
          <p:nvPr/>
        </p:nvSpPr>
        <p:spPr>
          <a:xfrm flipV="1">
            <a:off x="7994301" y="7053554"/>
            <a:ext cx="2" cy="1642760"/>
          </a:xfrm>
          <a:prstGeom prst="line">
            <a:avLst/>
          </a:prstGeom>
          <a:ln w="12700">
            <a:solidFill>
              <a:srgbClr val="444444">
                <a:alpha val="30000"/>
              </a:srgbClr>
            </a:solidFill>
            <a:miter lim="400000"/>
          </a:ln>
        </p:spPr>
        <p:txBody>
          <a:bodyPr lIns="45718" tIns="45718" rIns="45718" bIns="45718"/>
          <a:lstStyle/>
          <a:p>
            <a:pPr/>
          </a:p>
        </p:txBody>
      </p:sp>
      <p:sp>
        <p:nvSpPr>
          <p:cNvPr id="27" name="Ligne"/>
          <p:cNvSpPr/>
          <p:nvPr/>
        </p:nvSpPr>
        <p:spPr>
          <a:xfrm>
            <a:off x="508000" y="9131300"/>
            <a:ext cx="11999453" cy="0"/>
          </a:xfrm>
          <a:prstGeom prst="line">
            <a:avLst/>
          </a:prstGeom>
          <a:ln w="12700">
            <a:solidFill>
              <a:srgbClr val="444444">
                <a:alpha val="30000"/>
              </a:srgbClr>
            </a:solidFill>
            <a:miter lim="400000"/>
          </a:ln>
        </p:spPr>
        <p:txBody>
          <a:bodyPr lIns="45718" tIns="45718" rIns="45718" bIns="45718"/>
          <a:lstStyle/>
          <a:p>
            <a:pPr/>
          </a:p>
        </p:txBody>
      </p:sp>
      <p:sp>
        <p:nvSpPr>
          <p:cNvPr id="28" name="Ligne"/>
          <p:cNvSpPr/>
          <p:nvPr/>
        </p:nvSpPr>
        <p:spPr>
          <a:xfrm>
            <a:off x="507999" y="6629400"/>
            <a:ext cx="12000021" cy="0"/>
          </a:xfrm>
          <a:prstGeom prst="line">
            <a:avLst/>
          </a:prstGeom>
          <a:ln w="12700">
            <a:solidFill>
              <a:srgbClr val="444444">
                <a:alpha val="30000"/>
              </a:srgbClr>
            </a:solidFill>
            <a:miter lim="400000"/>
          </a:ln>
        </p:spPr>
        <p:txBody>
          <a:bodyPr lIns="45718" tIns="45718" rIns="45718" bIns="45718"/>
          <a:lstStyle/>
          <a:p>
            <a:pPr/>
          </a:p>
        </p:txBody>
      </p:sp>
      <p:sp>
        <p:nvSpPr>
          <p:cNvPr id="29" name="Ligne"/>
          <p:cNvSpPr/>
          <p:nvPr/>
        </p:nvSpPr>
        <p:spPr>
          <a:xfrm flipV="1">
            <a:off x="7994301" y="7053554"/>
            <a:ext cx="2" cy="1642760"/>
          </a:xfrm>
          <a:prstGeom prst="line">
            <a:avLst/>
          </a:prstGeom>
          <a:ln w="12700">
            <a:solidFill>
              <a:srgbClr val="444444">
                <a:alpha val="30000"/>
              </a:srgbClr>
            </a:solidFill>
            <a:miter lim="400000"/>
          </a:ln>
        </p:spPr>
        <p:txBody>
          <a:bodyPr lIns="45718" tIns="45718" rIns="45718" bIns="45718"/>
          <a:lstStyle/>
          <a:p>
            <a:pPr/>
          </a:p>
        </p:txBody>
      </p:sp>
      <p:sp>
        <p:nvSpPr>
          <p:cNvPr id="30" name="Texte niveau 1…"/>
          <p:cNvSpPr txBox="1"/>
          <p:nvPr>
            <p:ph type="body" sz="quarter" idx="1"/>
          </p:nvPr>
        </p:nvSpPr>
        <p:spPr>
          <a:xfrm>
            <a:off x="508000" y="6096000"/>
            <a:ext cx="7200900" cy="508000"/>
          </a:xfrm>
          <a:prstGeom prst="rect">
            <a:avLst/>
          </a:prstGeom>
        </p:spPr>
        <p:txBody>
          <a:bodyPr/>
          <a:lstStyle>
            <a:lvl1pPr marL="0" indent="0">
              <a:lnSpc>
                <a:spcPct val="110000"/>
              </a:lnSpc>
              <a:spcBef>
                <a:spcPts val="0"/>
              </a:spcBef>
              <a:buClrTx/>
              <a:buSzTx/>
              <a:buFontTx/>
              <a:buNone/>
              <a:defRPr i="1" sz="2400"/>
            </a:lvl1pPr>
            <a:lvl2pPr marL="783166" indent="-313266">
              <a:lnSpc>
                <a:spcPct val="110000"/>
              </a:lnSpc>
              <a:spcBef>
                <a:spcPts val="0"/>
              </a:spcBef>
              <a:buClrTx/>
              <a:buFontTx/>
              <a:defRPr i="1" sz="2400"/>
            </a:lvl2pPr>
            <a:lvl3pPr marL="1253066" indent="-313266">
              <a:lnSpc>
                <a:spcPct val="110000"/>
              </a:lnSpc>
              <a:spcBef>
                <a:spcPts val="0"/>
              </a:spcBef>
              <a:buClrTx/>
              <a:buFontTx/>
              <a:defRPr i="1" sz="2400"/>
            </a:lvl3pPr>
            <a:lvl4pPr marL="1722966" indent="-313266">
              <a:lnSpc>
                <a:spcPct val="110000"/>
              </a:lnSpc>
              <a:spcBef>
                <a:spcPts val="0"/>
              </a:spcBef>
              <a:buClrTx/>
              <a:buFontTx/>
              <a:defRPr i="1" sz="2400"/>
            </a:lvl4pPr>
            <a:lvl5pPr marL="2192866" indent="-313266">
              <a:lnSpc>
                <a:spcPct val="110000"/>
              </a:lnSpc>
              <a:spcBef>
                <a:spcPts val="0"/>
              </a:spcBef>
              <a:buClrTx/>
              <a:buFontTx/>
              <a:defRPr i="1" sz="2400"/>
            </a:lvl5pPr>
          </a:lstStyle>
          <a:p>
            <a:pPr/>
            <a:r>
              <a:t>Texte niveau 1</a:t>
            </a:r>
          </a:p>
          <a:p>
            <a:pPr lvl="1"/>
            <a:r>
              <a:t>Texte niveau 2</a:t>
            </a:r>
          </a:p>
          <a:p>
            <a:pPr lvl="2"/>
            <a:r>
              <a:t>Texte niveau 3</a:t>
            </a:r>
          </a:p>
          <a:p>
            <a:pPr lvl="3"/>
            <a:r>
              <a:t>Texte niveau 4</a:t>
            </a:r>
          </a:p>
          <a:p>
            <a:pPr lvl="4"/>
            <a:r>
              <a:t>Texte niveau 5</a:t>
            </a:r>
          </a:p>
        </p:txBody>
      </p:sp>
      <p:sp>
        <p:nvSpPr>
          <p:cNvPr id="31" name="Image"/>
          <p:cNvSpPr/>
          <p:nvPr>
            <p:ph type="pic" idx="13"/>
          </p:nvPr>
        </p:nvSpPr>
        <p:spPr>
          <a:xfrm>
            <a:off x="596900" y="633460"/>
            <a:ext cx="11811000" cy="5207003"/>
          </a:xfrm>
          <a:prstGeom prst="rect">
            <a:avLst/>
          </a:prstGeom>
        </p:spPr>
        <p:txBody>
          <a:bodyPr lIns="91439" tIns="45719" rIns="91439" bIns="45719" anchor="t">
            <a:noAutofit/>
          </a:bodyPr>
          <a:lstStyle/>
          <a:p>
            <a:pPr/>
          </a:p>
        </p:txBody>
      </p:sp>
      <p:sp>
        <p:nvSpPr>
          <p:cNvPr id="32" name="Texte du titre"/>
          <p:cNvSpPr txBox="1"/>
          <p:nvPr>
            <p:ph type="title"/>
          </p:nvPr>
        </p:nvSpPr>
        <p:spPr>
          <a:xfrm>
            <a:off x="508000" y="6680200"/>
            <a:ext cx="7200900" cy="2413000"/>
          </a:xfrm>
          <a:prstGeom prst="rect">
            <a:avLst/>
          </a:prstGeom>
        </p:spPr>
        <p:txBody>
          <a:bodyPr/>
          <a:lstStyle>
            <a:lvl1pPr algn="l"/>
          </a:lstStyle>
          <a:p>
            <a:pPr/>
            <a:r>
              <a:t>Texte du titre</a:t>
            </a:r>
          </a:p>
        </p:txBody>
      </p:sp>
      <p:sp>
        <p:nvSpPr>
          <p:cNvPr id="33" name="Texte niveau 1…"/>
          <p:cNvSpPr txBox="1"/>
          <p:nvPr>
            <p:ph type="body" sz="quarter" idx="14"/>
          </p:nvPr>
        </p:nvSpPr>
        <p:spPr>
          <a:xfrm>
            <a:off x="8280400" y="6680200"/>
            <a:ext cx="4241800" cy="2413000"/>
          </a:xfrm>
          <a:prstGeom prst="rect">
            <a:avLst/>
          </a:prstGeom>
        </p:spPr>
        <p:txBody>
          <a:bodyPr/>
          <a:lstStyle/>
          <a:p>
            <a:pPr marL="0" indent="0">
              <a:spcBef>
                <a:spcPts val="0"/>
              </a:spcBef>
              <a:buClrTx/>
              <a:buSzTx/>
              <a:buFontTx/>
              <a:buNone/>
              <a:defRPr sz="2400"/>
            </a:pPr>
          </a:p>
        </p:txBody>
      </p:sp>
      <p:sp>
        <p:nvSpPr>
          <p:cNvPr id="3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re - Centré">
    <p:spTree>
      <p:nvGrpSpPr>
        <p:cNvPr id="1" name=""/>
        <p:cNvGrpSpPr/>
        <p:nvPr/>
      </p:nvGrpSpPr>
      <p:grpSpPr>
        <a:xfrm>
          <a:off x="0" y="0"/>
          <a:ext cx="0" cy="0"/>
          <a:chOff x="0" y="0"/>
          <a:chExt cx="0" cy="0"/>
        </a:xfrm>
      </p:grpSpPr>
      <p:sp>
        <p:nvSpPr>
          <p:cNvPr id="41" name="Texte du titre"/>
          <p:cNvSpPr txBox="1"/>
          <p:nvPr>
            <p:ph type="title"/>
          </p:nvPr>
        </p:nvSpPr>
        <p:spPr>
          <a:xfrm>
            <a:off x="508000" y="3670300"/>
            <a:ext cx="11988800" cy="2413000"/>
          </a:xfrm>
          <a:prstGeom prst="rect">
            <a:avLst/>
          </a:prstGeom>
        </p:spPr>
        <p:txBody>
          <a:bodyPr/>
          <a:lstStyle/>
          <a:p>
            <a:pPr/>
            <a:r>
              <a:t>Texte du titre</a:t>
            </a:r>
          </a:p>
        </p:txBody>
      </p:sp>
      <p:sp>
        <p:nvSpPr>
          <p:cNvPr id="4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e">
    <p:spTree>
      <p:nvGrpSpPr>
        <p:cNvPr id="1" name=""/>
        <p:cNvGrpSpPr/>
        <p:nvPr/>
      </p:nvGrpSpPr>
      <p:grpSpPr>
        <a:xfrm>
          <a:off x="0" y="0"/>
          <a:ext cx="0" cy="0"/>
          <a:chOff x="0" y="0"/>
          <a:chExt cx="0" cy="0"/>
        </a:xfrm>
      </p:grpSpPr>
      <p:sp>
        <p:nvSpPr>
          <p:cNvPr id="49" name="Ligne"/>
          <p:cNvSpPr/>
          <p:nvPr/>
        </p:nvSpPr>
        <p:spPr>
          <a:xfrm>
            <a:off x="507999" y="4876800"/>
            <a:ext cx="5676376" cy="0"/>
          </a:xfrm>
          <a:prstGeom prst="line">
            <a:avLst/>
          </a:prstGeom>
          <a:ln w="12700">
            <a:solidFill>
              <a:srgbClr val="444444">
                <a:alpha val="30000"/>
              </a:srgbClr>
            </a:solidFill>
            <a:miter lim="400000"/>
          </a:ln>
        </p:spPr>
        <p:txBody>
          <a:bodyPr lIns="45718" tIns="45718" rIns="45718" bIns="45718"/>
          <a:lstStyle/>
          <a:p>
            <a:pPr/>
          </a:p>
        </p:txBody>
      </p:sp>
      <p:sp>
        <p:nvSpPr>
          <p:cNvPr id="50" name="Ligne"/>
          <p:cNvSpPr/>
          <p:nvPr/>
        </p:nvSpPr>
        <p:spPr>
          <a:xfrm>
            <a:off x="508000" y="2768600"/>
            <a:ext cx="5676316" cy="0"/>
          </a:xfrm>
          <a:prstGeom prst="line">
            <a:avLst/>
          </a:prstGeom>
          <a:ln w="12700">
            <a:solidFill>
              <a:srgbClr val="444444">
                <a:alpha val="30000"/>
              </a:srgbClr>
            </a:solidFill>
            <a:miter lim="400000"/>
          </a:ln>
        </p:spPr>
        <p:txBody>
          <a:bodyPr lIns="45718" tIns="45718" rIns="45718" bIns="45718"/>
          <a:lstStyle/>
          <a:p>
            <a:pPr/>
          </a:p>
        </p:txBody>
      </p:sp>
      <p:sp>
        <p:nvSpPr>
          <p:cNvPr id="51" name="Texte niveau 1…"/>
          <p:cNvSpPr txBox="1"/>
          <p:nvPr>
            <p:ph type="body" sz="quarter" idx="1"/>
          </p:nvPr>
        </p:nvSpPr>
        <p:spPr>
          <a:xfrm>
            <a:off x="508000" y="2171700"/>
            <a:ext cx="5676900" cy="508000"/>
          </a:xfrm>
          <a:prstGeom prst="rect">
            <a:avLst/>
          </a:prstGeom>
        </p:spPr>
        <p:txBody>
          <a:bodyPr anchor="b"/>
          <a:lstStyle>
            <a:lvl1pPr marL="0" indent="0">
              <a:lnSpc>
                <a:spcPct val="110000"/>
              </a:lnSpc>
              <a:spcBef>
                <a:spcPts val="0"/>
              </a:spcBef>
              <a:buClrTx/>
              <a:buSzTx/>
              <a:buFontTx/>
              <a:buNone/>
              <a:defRPr i="1" sz="2400"/>
            </a:lvl1pPr>
            <a:lvl2pPr marL="783166" indent="-313266">
              <a:lnSpc>
                <a:spcPct val="110000"/>
              </a:lnSpc>
              <a:spcBef>
                <a:spcPts val="0"/>
              </a:spcBef>
              <a:buClrTx/>
              <a:buFontTx/>
              <a:defRPr i="1" sz="2400"/>
            </a:lvl2pPr>
            <a:lvl3pPr marL="1253066" indent="-313266">
              <a:lnSpc>
                <a:spcPct val="110000"/>
              </a:lnSpc>
              <a:spcBef>
                <a:spcPts val="0"/>
              </a:spcBef>
              <a:buClrTx/>
              <a:buFontTx/>
              <a:defRPr i="1" sz="2400"/>
            </a:lvl3pPr>
            <a:lvl4pPr marL="1722966" indent="-313266">
              <a:lnSpc>
                <a:spcPct val="110000"/>
              </a:lnSpc>
              <a:spcBef>
                <a:spcPts val="0"/>
              </a:spcBef>
              <a:buClrTx/>
              <a:buFontTx/>
              <a:defRPr i="1" sz="2400"/>
            </a:lvl4pPr>
            <a:lvl5pPr marL="2192866" indent="-313266">
              <a:lnSpc>
                <a:spcPct val="110000"/>
              </a:lnSpc>
              <a:spcBef>
                <a:spcPts val="0"/>
              </a:spcBef>
              <a:buClrTx/>
              <a:buFontTx/>
              <a:defRPr i="1" sz="2400"/>
            </a:lvl5pPr>
          </a:lstStyle>
          <a:p>
            <a:pPr/>
            <a:r>
              <a:t>Texte niveau 1</a:t>
            </a:r>
          </a:p>
          <a:p>
            <a:pPr lvl="1"/>
            <a:r>
              <a:t>Texte niveau 2</a:t>
            </a:r>
          </a:p>
          <a:p>
            <a:pPr lvl="2"/>
            <a:r>
              <a:t>Texte niveau 3</a:t>
            </a:r>
          </a:p>
          <a:p>
            <a:pPr lvl="3"/>
            <a:r>
              <a:t>Texte niveau 4</a:t>
            </a:r>
          </a:p>
          <a:p>
            <a:pPr lvl="4"/>
            <a:r>
              <a:t>Texte niveau 5</a:t>
            </a:r>
          </a:p>
        </p:txBody>
      </p:sp>
      <p:sp>
        <p:nvSpPr>
          <p:cNvPr id="52" name="Image"/>
          <p:cNvSpPr/>
          <p:nvPr>
            <p:ph type="pic" sz="half" idx="13"/>
          </p:nvPr>
        </p:nvSpPr>
        <p:spPr>
          <a:xfrm>
            <a:off x="6818218" y="647698"/>
            <a:ext cx="5588002" cy="8331202"/>
          </a:xfrm>
          <a:prstGeom prst="rect">
            <a:avLst/>
          </a:prstGeom>
        </p:spPr>
        <p:txBody>
          <a:bodyPr lIns="91439" tIns="45719" rIns="91439" bIns="45719" anchor="t">
            <a:noAutofit/>
          </a:bodyPr>
          <a:lstStyle/>
          <a:p>
            <a:pPr/>
          </a:p>
        </p:txBody>
      </p:sp>
      <p:sp>
        <p:nvSpPr>
          <p:cNvPr id="53" name="Texte du titre"/>
          <p:cNvSpPr txBox="1"/>
          <p:nvPr>
            <p:ph type="title"/>
          </p:nvPr>
        </p:nvSpPr>
        <p:spPr>
          <a:xfrm>
            <a:off x="508000" y="2806700"/>
            <a:ext cx="5676900" cy="2032000"/>
          </a:xfrm>
          <a:prstGeom prst="rect">
            <a:avLst/>
          </a:prstGeom>
        </p:spPr>
        <p:txBody>
          <a:bodyPr/>
          <a:lstStyle>
            <a:lvl1pPr algn="l">
              <a:defRPr sz="5600"/>
            </a:lvl1pPr>
          </a:lstStyle>
          <a:p>
            <a:pPr/>
            <a:r>
              <a:t>Texte du titre</a:t>
            </a:r>
          </a:p>
        </p:txBody>
      </p:sp>
      <p:sp>
        <p:nvSpPr>
          <p:cNvPr id="54" name="Texte niveau 1…"/>
          <p:cNvSpPr txBox="1"/>
          <p:nvPr>
            <p:ph type="body" sz="quarter" idx="14"/>
          </p:nvPr>
        </p:nvSpPr>
        <p:spPr>
          <a:xfrm>
            <a:off x="508000" y="5029200"/>
            <a:ext cx="5676900" cy="4013200"/>
          </a:xfrm>
          <a:prstGeom prst="rect">
            <a:avLst/>
          </a:prstGeom>
        </p:spPr>
        <p:txBody>
          <a:bodyPr anchor="t"/>
          <a:lstStyle/>
          <a:p>
            <a:pPr marL="0" indent="0">
              <a:spcBef>
                <a:spcPts val="0"/>
              </a:spcBef>
              <a:buClrTx/>
              <a:buSzTx/>
              <a:buFontTx/>
              <a:buNone/>
              <a:defRPr sz="2400"/>
            </a:pPr>
          </a:p>
        </p:txBody>
      </p:sp>
      <p:sp>
        <p:nvSpPr>
          <p:cNvPr id="5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62" name="Texte du titre"/>
          <p:cNvSpPr txBox="1"/>
          <p:nvPr>
            <p:ph type="title"/>
          </p:nvPr>
        </p:nvSpPr>
        <p:spPr>
          <a:prstGeom prst="rect">
            <a:avLst/>
          </a:prstGeom>
        </p:spPr>
        <p:txBody>
          <a:bodyPr/>
          <a:lstStyle/>
          <a:p>
            <a:pPr/>
            <a:r>
              <a:t>Texte du titre</a:t>
            </a:r>
          </a:p>
        </p:txBody>
      </p:sp>
      <p:sp>
        <p:nvSpPr>
          <p:cNvPr id="6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70" name="Texte du titre"/>
          <p:cNvSpPr txBox="1"/>
          <p:nvPr>
            <p:ph type="title"/>
          </p:nvPr>
        </p:nvSpPr>
        <p:spPr>
          <a:prstGeom prst="rect">
            <a:avLst/>
          </a:prstGeom>
        </p:spPr>
        <p:txBody>
          <a:bodyPr/>
          <a:lstStyle/>
          <a:p>
            <a:pPr/>
            <a:r>
              <a:t>Texte du titre</a:t>
            </a:r>
          </a:p>
        </p:txBody>
      </p:sp>
      <p:sp>
        <p:nvSpPr>
          <p:cNvPr id="71"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7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spTree>
      <p:nvGrpSpPr>
        <p:cNvPr id="1" name=""/>
        <p:cNvGrpSpPr/>
        <p:nvPr/>
      </p:nvGrpSpPr>
      <p:grpSpPr>
        <a:xfrm>
          <a:off x="0" y="0"/>
          <a:ext cx="0" cy="0"/>
          <a:chOff x="0" y="0"/>
          <a:chExt cx="0" cy="0"/>
        </a:xfrm>
      </p:grpSpPr>
      <p:sp>
        <p:nvSpPr>
          <p:cNvPr id="79" name="Image"/>
          <p:cNvSpPr/>
          <p:nvPr>
            <p:ph type="pic" sz="half" idx="13"/>
          </p:nvPr>
        </p:nvSpPr>
        <p:spPr>
          <a:xfrm>
            <a:off x="6819900" y="2654300"/>
            <a:ext cx="5588000" cy="6350000"/>
          </a:xfrm>
          <a:prstGeom prst="rect">
            <a:avLst/>
          </a:prstGeom>
        </p:spPr>
        <p:txBody>
          <a:bodyPr lIns="91439" tIns="45719" rIns="91439" bIns="45719" anchor="t">
            <a:noAutofit/>
          </a:bodyPr>
          <a:lstStyle/>
          <a:p>
            <a:pPr/>
          </a:p>
        </p:txBody>
      </p:sp>
      <p:sp>
        <p:nvSpPr>
          <p:cNvPr id="80" name="Texte du titre"/>
          <p:cNvSpPr txBox="1"/>
          <p:nvPr>
            <p:ph type="title"/>
          </p:nvPr>
        </p:nvSpPr>
        <p:spPr>
          <a:prstGeom prst="rect">
            <a:avLst/>
          </a:prstGeom>
        </p:spPr>
        <p:txBody>
          <a:bodyPr/>
          <a:lstStyle/>
          <a:p>
            <a:pPr/>
            <a:r>
              <a:t>Texte du titre</a:t>
            </a:r>
          </a:p>
        </p:txBody>
      </p:sp>
      <p:sp>
        <p:nvSpPr>
          <p:cNvPr id="81" name="Texte niveau 1…"/>
          <p:cNvSpPr txBox="1"/>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pPr/>
            <a:r>
              <a:t>Texte niveau 1</a:t>
            </a:r>
          </a:p>
          <a:p>
            <a:pPr lvl="1"/>
            <a:r>
              <a:t>Texte niveau 2</a:t>
            </a:r>
          </a:p>
          <a:p>
            <a:pPr lvl="2"/>
            <a:r>
              <a:t>Texte niveau 3</a:t>
            </a:r>
          </a:p>
          <a:p>
            <a:pPr lvl="3"/>
            <a:r>
              <a:t>Texte niveau 4</a:t>
            </a:r>
          </a:p>
          <a:p>
            <a:pPr lvl="4"/>
            <a:r>
              <a:t>Texte niveau 5</a:t>
            </a:r>
          </a:p>
        </p:txBody>
      </p:sp>
      <p:sp>
        <p:nvSpPr>
          <p:cNvPr id="8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uces">
    <p:spTree>
      <p:nvGrpSpPr>
        <p:cNvPr id="1" name=""/>
        <p:cNvGrpSpPr/>
        <p:nvPr/>
      </p:nvGrpSpPr>
      <p:grpSpPr>
        <a:xfrm>
          <a:off x="0" y="0"/>
          <a:ext cx="0" cy="0"/>
          <a:chOff x="0" y="0"/>
          <a:chExt cx="0" cy="0"/>
        </a:xfrm>
      </p:grpSpPr>
      <p:sp>
        <p:nvSpPr>
          <p:cNvPr id="89" name="Texte niveau 1…"/>
          <p:cNvSpPr txBox="1"/>
          <p:nvPr>
            <p:ph type="body" idx="1"/>
          </p:nvPr>
        </p:nvSpPr>
        <p:spPr>
          <a:xfrm>
            <a:off x="508000" y="1270000"/>
            <a:ext cx="11988800" cy="7213600"/>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9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 photos">
    <p:spTree>
      <p:nvGrpSpPr>
        <p:cNvPr id="1" name=""/>
        <p:cNvGrpSpPr/>
        <p:nvPr/>
      </p:nvGrpSpPr>
      <p:grpSpPr>
        <a:xfrm>
          <a:off x="0" y="0"/>
          <a:ext cx="0" cy="0"/>
          <a:chOff x="0" y="0"/>
          <a:chExt cx="0" cy="0"/>
        </a:xfrm>
      </p:grpSpPr>
      <p:sp>
        <p:nvSpPr>
          <p:cNvPr id="97" name="Image"/>
          <p:cNvSpPr/>
          <p:nvPr>
            <p:ph type="pic" sz="quarter" idx="13"/>
          </p:nvPr>
        </p:nvSpPr>
        <p:spPr>
          <a:xfrm>
            <a:off x="6856318" y="4772798"/>
            <a:ext cx="5499102" cy="4229103"/>
          </a:xfrm>
          <a:prstGeom prst="rect">
            <a:avLst/>
          </a:prstGeom>
        </p:spPr>
        <p:txBody>
          <a:bodyPr lIns="91439" tIns="45719" rIns="91439" bIns="45719" anchor="t">
            <a:noAutofit/>
          </a:bodyPr>
          <a:lstStyle/>
          <a:p>
            <a:pPr/>
          </a:p>
        </p:txBody>
      </p:sp>
      <p:sp>
        <p:nvSpPr>
          <p:cNvPr id="98" name="Image"/>
          <p:cNvSpPr/>
          <p:nvPr>
            <p:ph type="pic" sz="quarter" idx="14"/>
          </p:nvPr>
        </p:nvSpPr>
        <p:spPr>
          <a:xfrm>
            <a:off x="6860561" y="609600"/>
            <a:ext cx="5499103" cy="3530600"/>
          </a:xfrm>
          <a:prstGeom prst="rect">
            <a:avLst/>
          </a:prstGeom>
        </p:spPr>
        <p:txBody>
          <a:bodyPr lIns="91439" tIns="45719" rIns="91439" bIns="45719" anchor="t">
            <a:noAutofit/>
          </a:bodyPr>
          <a:lstStyle/>
          <a:p>
            <a:pPr/>
          </a:p>
        </p:txBody>
      </p:sp>
      <p:sp>
        <p:nvSpPr>
          <p:cNvPr id="99" name="Image"/>
          <p:cNvSpPr/>
          <p:nvPr>
            <p:ph type="pic" sz="half" idx="15"/>
          </p:nvPr>
        </p:nvSpPr>
        <p:spPr>
          <a:xfrm>
            <a:off x="557118" y="609598"/>
            <a:ext cx="5588003" cy="8394702"/>
          </a:xfrm>
          <a:prstGeom prst="rect">
            <a:avLst/>
          </a:prstGeom>
        </p:spPr>
        <p:txBody>
          <a:bodyPr lIns="91439" tIns="45719" rIns="91439" bIns="45719" anchor="t">
            <a:noAutofit/>
          </a:bodyPr>
          <a:lstStyle/>
          <a:p>
            <a:pPr/>
          </a:p>
        </p:txBody>
      </p:sp>
      <p:sp>
        <p:nvSpPr>
          <p:cNvPr id="10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Ligne"/>
          <p:cNvSpPr/>
          <p:nvPr/>
        </p:nvSpPr>
        <p:spPr>
          <a:xfrm>
            <a:off x="507999" y="2171700"/>
            <a:ext cx="11997294" cy="0"/>
          </a:xfrm>
          <a:prstGeom prst="line">
            <a:avLst/>
          </a:prstGeom>
          <a:ln w="12700">
            <a:solidFill>
              <a:srgbClr val="444444">
                <a:alpha val="30000"/>
              </a:srgbClr>
            </a:solidFill>
            <a:miter lim="400000"/>
          </a:ln>
        </p:spPr>
        <p:txBody>
          <a:bodyPr lIns="45718" tIns="45718" rIns="45718" bIns="45718"/>
          <a:lstStyle/>
          <a:p>
            <a:pPr/>
          </a:p>
        </p:txBody>
      </p:sp>
      <p:sp>
        <p:nvSpPr>
          <p:cNvPr id="3" name="Ligne"/>
          <p:cNvSpPr/>
          <p:nvPr/>
        </p:nvSpPr>
        <p:spPr>
          <a:xfrm>
            <a:off x="507999" y="635000"/>
            <a:ext cx="11997294" cy="0"/>
          </a:xfrm>
          <a:prstGeom prst="line">
            <a:avLst/>
          </a:prstGeom>
          <a:ln w="12700">
            <a:solidFill>
              <a:srgbClr val="444444">
                <a:alpha val="30000"/>
              </a:srgbClr>
            </a:solidFill>
            <a:miter lim="400000"/>
          </a:ln>
        </p:spPr>
        <p:txBody>
          <a:bodyPr lIns="45718" tIns="45718" rIns="45718" bIns="45718"/>
          <a:lstStyle/>
          <a:p>
            <a:pPr/>
          </a:p>
        </p:txBody>
      </p:sp>
      <p:sp>
        <p:nvSpPr>
          <p:cNvPr id="4" name="Texte du titre"/>
          <p:cNvSpPr txBox="1"/>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titre</a:t>
            </a:r>
          </a:p>
        </p:txBody>
      </p:sp>
      <p:sp>
        <p:nvSpPr>
          <p:cNvPr id="5" name="Texte niveau 1…"/>
          <p:cNvSpPr txBox="1"/>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6" name="Numéro de diapositive"/>
          <p:cNvSpPr txBox="1"/>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latin typeface="Palatino"/>
                <a:ea typeface="Palatino"/>
                <a:cs typeface="Palatino"/>
                <a:sym typeface="Palatino"/>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Bodoni SvtyTwo ITC TT-Book"/>
          <a:ea typeface="Bodoni SvtyTwo ITC TT-Book"/>
          <a:cs typeface="Bodoni SvtyTwo ITC TT-Book"/>
          <a:sym typeface="Bodoni SvtyTwo ITC TT-Book"/>
        </a:defRPr>
      </a:lvl1pPr>
      <a:lvl2pPr marL="0" marR="0" indent="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Bodoni SvtyTwo ITC TT-Book"/>
          <a:ea typeface="Bodoni SvtyTwo ITC TT-Book"/>
          <a:cs typeface="Bodoni SvtyTwo ITC TT-Book"/>
          <a:sym typeface="Bodoni SvtyTwo ITC TT-Book"/>
        </a:defRPr>
      </a:lvl2pPr>
      <a:lvl3pPr marL="0" marR="0" indent="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Bodoni SvtyTwo ITC TT-Book"/>
          <a:ea typeface="Bodoni SvtyTwo ITC TT-Book"/>
          <a:cs typeface="Bodoni SvtyTwo ITC TT-Book"/>
          <a:sym typeface="Bodoni SvtyTwo ITC TT-Book"/>
        </a:defRPr>
      </a:lvl3pPr>
      <a:lvl4pPr marL="0" marR="0" indent="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Bodoni SvtyTwo ITC TT-Book"/>
          <a:ea typeface="Bodoni SvtyTwo ITC TT-Book"/>
          <a:cs typeface="Bodoni SvtyTwo ITC TT-Book"/>
          <a:sym typeface="Bodoni SvtyTwo ITC TT-Book"/>
        </a:defRPr>
      </a:lvl4pPr>
      <a:lvl5pPr marL="0" marR="0" indent="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Bodoni SvtyTwo ITC TT-Book"/>
          <a:ea typeface="Bodoni SvtyTwo ITC TT-Book"/>
          <a:cs typeface="Bodoni SvtyTwo ITC TT-Book"/>
          <a:sym typeface="Bodoni SvtyTwo ITC TT-Book"/>
        </a:defRPr>
      </a:lvl5pPr>
      <a:lvl6pPr marL="0" marR="0" indent="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Bodoni SvtyTwo ITC TT-Book"/>
          <a:ea typeface="Bodoni SvtyTwo ITC TT-Book"/>
          <a:cs typeface="Bodoni SvtyTwo ITC TT-Book"/>
          <a:sym typeface="Bodoni SvtyTwo ITC TT-Book"/>
        </a:defRPr>
      </a:lvl6pPr>
      <a:lvl7pPr marL="0" marR="0" indent="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Bodoni SvtyTwo ITC TT-Book"/>
          <a:ea typeface="Bodoni SvtyTwo ITC TT-Book"/>
          <a:cs typeface="Bodoni SvtyTwo ITC TT-Book"/>
          <a:sym typeface="Bodoni SvtyTwo ITC TT-Book"/>
        </a:defRPr>
      </a:lvl7pPr>
      <a:lvl8pPr marL="0" marR="0" indent="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Bodoni SvtyTwo ITC TT-Book"/>
          <a:ea typeface="Bodoni SvtyTwo ITC TT-Book"/>
          <a:cs typeface="Bodoni SvtyTwo ITC TT-Book"/>
          <a:sym typeface="Bodoni SvtyTwo ITC TT-Book"/>
        </a:defRPr>
      </a:lvl8pPr>
      <a:lvl9pPr marL="0" marR="0" indent="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Bodoni SvtyTwo ITC TT-Book"/>
          <a:ea typeface="Bodoni SvtyTwo ITC TT-Book"/>
          <a:cs typeface="Bodoni SvtyTwo ITC TT-Book"/>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Capture d’écran 2022-08-26 à 15.16.23.png" descr="Capture d’écran 2022-08-26 à 15.16.23.png"/>
          <p:cNvPicPr>
            <a:picLocks noChangeAspect="1"/>
          </p:cNvPicPr>
          <p:nvPr/>
        </p:nvPicPr>
        <p:blipFill>
          <a:blip r:embed="rId2">
            <a:extLst/>
          </a:blip>
          <a:stretch>
            <a:fillRect/>
          </a:stretch>
        </p:blipFill>
        <p:spPr>
          <a:xfrm>
            <a:off x="88861" y="202217"/>
            <a:ext cx="12649201" cy="9601201"/>
          </a:xfrm>
          <a:prstGeom prst="rect">
            <a:avLst/>
          </a:prstGeom>
          <a:ln w="12700">
            <a:miter lim="400000"/>
          </a:ln>
        </p:spPr>
      </p:pic>
      <p:sp>
        <p:nvSpPr>
          <p:cNvPr id="134" name="Rectangle"/>
          <p:cNvSpPr/>
          <p:nvPr/>
        </p:nvSpPr>
        <p:spPr>
          <a:xfrm>
            <a:off x="55878" y="3337559"/>
            <a:ext cx="6431241" cy="6507951"/>
          </a:xfrm>
          <a:prstGeom prst="rect">
            <a:avLst/>
          </a:prstGeom>
          <a:solidFill>
            <a:srgbClr val="FFFFFF"/>
          </a:solidFill>
          <a:ln w="12700">
            <a:miter lim="400000"/>
          </a:ln>
        </p:spPr>
        <p:txBody>
          <a:bodyPr lIns="50800" tIns="50800" rIns="50800" bIns="50800" anchor="ctr"/>
          <a:lstStyle/>
          <a:p>
            <a:pPr>
              <a:defRPr sz="3200">
                <a:latin typeface="Palatino"/>
                <a:ea typeface="Palatino"/>
                <a:cs typeface="Palatino"/>
                <a:sym typeface="Palatino"/>
              </a:defRPr>
            </a:pPr>
          </a:p>
        </p:txBody>
      </p:sp>
      <p:sp>
        <p:nvSpPr>
          <p:cNvPr id="135" name="Rectangle"/>
          <p:cNvSpPr/>
          <p:nvPr/>
        </p:nvSpPr>
        <p:spPr>
          <a:xfrm>
            <a:off x="9656350" y="3337559"/>
            <a:ext cx="3069543" cy="6507951"/>
          </a:xfrm>
          <a:prstGeom prst="rect">
            <a:avLst/>
          </a:prstGeom>
          <a:solidFill>
            <a:srgbClr val="FFFFFF"/>
          </a:solidFill>
          <a:ln w="12700">
            <a:miter lim="400000"/>
          </a:ln>
        </p:spPr>
        <p:txBody>
          <a:bodyPr lIns="50800" tIns="50800" rIns="50800" bIns="50800" anchor="ctr"/>
          <a:lstStyle/>
          <a:p>
            <a:pPr>
              <a:defRPr sz="3200">
                <a:latin typeface="Palatino"/>
                <a:ea typeface="Palatino"/>
                <a:cs typeface="Palatino"/>
                <a:sym typeface="Palatino"/>
              </a:defRPr>
            </a:pPr>
          </a:p>
        </p:txBody>
      </p:sp>
      <p:sp>
        <p:nvSpPr>
          <p:cNvPr id="136" name="Rectangle"/>
          <p:cNvSpPr/>
          <p:nvPr/>
        </p:nvSpPr>
        <p:spPr>
          <a:xfrm>
            <a:off x="111760" y="177798"/>
            <a:ext cx="252967" cy="3230941"/>
          </a:xfrm>
          <a:prstGeom prst="rect">
            <a:avLst/>
          </a:prstGeom>
          <a:solidFill>
            <a:srgbClr val="FFFFFF"/>
          </a:solidFill>
          <a:ln w="12700">
            <a:miter lim="400000"/>
          </a:ln>
        </p:spPr>
        <p:txBody>
          <a:bodyPr lIns="50800" tIns="50800" rIns="50800" bIns="50800" anchor="ctr"/>
          <a:lstStyle/>
          <a:p>
            <a:pPr>
              <a:defRPr sz="3200">
                <a:solidFill>
                  <a:srgbClr val="FFFFFF"/>
                </a:solidFill>
                <a:effectLst>
                  <a:outerShdw sx="100000" sy="100000" kx="0" ky="0" algn="b" rotWithShape="0" blurRad="25400" dist="33948" dir="2700000">
                    <a:srgbClr val="3B3936"/>
                  </a:outerShdw>
                </a:effectLst>
                <a:latin typeface="Palatino"/>
                <a:ea typeface="Palatino"/>
                <a:cs typeface="Palatino"/>
                <a:sym typeface="Palatino"/>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8" name="Capture d’écran 2022-08-26 à 15.21.06.png" descr="Capture d’écran 2022-08-26 à 15.21.06.png"/>
          <p:cNvPicPr>
            <a:picLocks noChangeAspect="1"/>
          </p:cNvPicPr>
          <p:nvPr/>
        </p:nvPicPr>
        <p:blipFill>
          <a:blip r:embed="rId2">
            <a:extLst/>
          </a:blip>
          <a:stretch>
            <a:fillRect/>
          </a:stretch>
        </p:blipFill>
        <p:spPr>
          <a:xfrm>
            <a:off x="95250" y="76199"/>
            <a:ext cx="12814301" cy="9601201"/>
          </a:xfrm>
          <a:prstGeom prst="rect">
            <a:avLst/>
          </a:prstGeom>
          <a:ln w="12700">
            <a:miter lim="400000"/>
          </a:ln>
        </p:spPr>
      </p:pic>
      <p:sp>
        <p:nvSpPr>
          <p:cNvPr id="139" name="Rectangle"/>
          <p:cNvSpPr/>
          <p:nvPr/>
        </p:nvSpPr>
        <p:spPr>
          <a:xfrm>
            <a:off x="147320" y="3096259"/>
            <a:ext cx="4227160" cy="6507951"/>
          </a:xfrm>
          <a:prstGeom prst="rect">
            <a:avLst/>
          </a:prstGeom>
          <a:solidFill>
            <a:srgbClr val="FFFFFF"/>
          </a:solidFill>
          <a:ln w="12700">
            <a:miter lim="400000"/>
          </a:ln>
        </p:spPr>
        <p:txBody>
          <a:bodyPr lIns="50800" tIns="50800" rIns="50800" bIns="50800" anchor="ctr"/>
          <a:lstStyle/>
          <a:p>
            <a:pPr>
              <a:defRPr sz="3200">
                <a:latin typeface="Palatino"/>
                <a:ea typeface="Palatino"/>
                <a:cs typeface="Palatino"/>
                <a:sym typeface="Palatino"/>
              </a:defRPr>
            </a:pPr>
          </a:p>
        </p:txBody>
      </p:sp>
      <p:sp>
        <p:nvSpPr>
          <p:cNvPr id="140" name="Rectangle"/>
          <p:cNvSpPr/>
          <p:nvPr/>
        </p:nvSpPr>
        <p:spPr>
          <a:xfrm>
            <a:off x="121920" y="76198"/>
            <a:ext cx="252967" cy="3230941"/>
          </a:xfrm>
          <a:prstGeom prst="rect">
            <a:avLst/>
          </a:prstGeom>
          <a:solidFill>
            <a:srgbClr val="FFFFFF"/>
          </a:solidFill>
          <a:ln w="12700">
            <a:miter lim="400000"/>
          </a:ln>
        </p:spPr>
        <p:txBody>
          <a:bodyPr lIns="50800" tIns="50800" rIns="50800" bIns="50800" anchor="ctr"/>
          <a:lstStyle/>
          <a:p>
            <a:pPr>
              <a:defRPr sz="3200">
                <a:solidFill>
                  <a:srgbClr val="FFFFFF"/>
                </a:solidFill>
                <a:effectLst>
                  <a:outerShdw sx="100000" sy="100000" kx="0" ky="0" algn="b" rotWithShape="0" blurRad="25400" dist="33948" dir="2700000">
                    <a:srgbClr val="3B3936"/>
                  </a:outerShdw>
                </a:effectLst>
                <a:latin typeface="Palatino"/>
                <a:ea typeface="Palatino"/>
                <a:cs typeface="Palatino"/>
                <a:sym typeface="Palatino"/>
              </a:defRPr>
            </a:pPr>
          </a:p>
        </p:txBody>
      </p:sp>
      <p:sp>
        <p:nvSpPr>
          <p:cNvPr id="141" name="Rectangle"/>
          <p:cNvSpPr/>
          <p:nvPr/>
        </p:nvSpPr>
        <p:spPr>
          <a:xfrm>
            <a:off x="4401520" y="3096259"/>
            <a:ext cx="4227160" cy="6507951"/>
          </a:xfrm>
          <a:prstGeom prst="rect">
            <a:avLst/>
          </a:prstGeom>
          <a:solidFill>
            <a:srgbClr val="FFFFFF"/>
          </a:solidFill>
          <a:ln w="12700">
            <a:miter lim="400000"/>
          </a:ln>
        </p:spPr>
        <p:txBody>
          <a:bodyPr lIns="50800" tIns="50800" rIns="50800" bIns="50800" anchor="ctr"/>
          <a:lstStyle/>
          <a:p>
            <a:pPr>
              <a:defRPr sz="3200">
                <a:latin typeface="Palatino"/>
                <a:ea typeface="Palatino"/>
                <a:cs typeface="Palatino"/>
                <a:sym typeface="Palatino"/>
              </a:defRPr>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3" name="Capture d’écran 2022-08-26 à 15.41.53.png" descr="Capture d’écran 2022-08-26 à 15.41.53.png"/>
          <p:cNvPicPr>
            <a:picLocks noChangeAspect="1"/>
          </p:cNvPicPr>
          <p:nvPr/>
        </p:nvPicPr>
        <p:blipFill>
          <a:blip r:embed="rId2">
            <a:extLst/>
          </a:blip>
          <a:stretch>
            <a:fillRect/>
          </a:stretch>
        </p:blipFill>
        <p:spPr>
          <a:xfrm>
            <a:off x="95249" y="211536"/>
            <a:ext cx="12814301" cy="9601202"/>
          </a:xfrm>
          <a:prstGeom prst="rect">
            <a:avLst/>
          </a:prstGeom>
          <a:ln w="12700">
            <a:miter lim="400000"/>
          </a:ln>
        </p:spPr>
      </p:pic>
      <p:sp>
        <p:nvSpPr>
          <p:cNvPr id="144" name="Rectangle"/>
          <p:cNvSpPr/>
          <p:nvPr/>
        </p:nvSpPr>
        <p:spPr>
          <a:xfrm>
            <a:off x="6629399" y="3279138"/>
            <a:ext cx="6431240" cy="6507952"/>
          </a:xfrm>
          <a:prstGeom prst="rect">
            <a:avLst/>
          </a:prstGeom>
          <a:solidFill>
            <a:srgbClr val="FFFFFF"/>
          </a:solidFill>
          <a:ln w="12700">
            <a:miter lim="400000"/>
          </a:ln>
        </p:spPr>
        <p:txBody>
          <a:bodyPr lIns="50800" tIns="50800" rIns="50800" bIns="50800" anchor="ctr"/>
          <a:lstStyle/>
          <a:p>
            <a:pPr>
              <a:defRPr sz="3200">
                <a:latin typeface="Palatino"/>
                <a:ea typeface="Palatino"/>
                <a:cs typeface="Palatino"/>
                <a:sym typeface="Palatino"/>
              </a:defRPr>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6" name="Capture d’écran 2022-08-26 à 15.43.48.png" descr="Capture d’écran 2022-08-26 à 15.43.48.png"/>
          <p:cNvPicPr>
            <a:picLocks noChangeAspect="1"/>
          </p:cNvPicPr>
          <p:nvPr/>
        </p:nvPicPr>
        <p:blipFill>
          <a:blip r:embed="rId2">
            <a:extLst/>
          </a:blip>
          <a:stretch>
            <a:fillRect/>
          </a:stretch>
        </p:blipFill>
        <p:spPr>
          <a:xfrm>
            <a:off x="95249" y="76199"/>
            <a:ext cx="12814301" cy="9601201"/>
          </a:xfrm>
          <a:prstGeom prst="rect">
            <a:avLst/>
          </a:prstGeom>
          <a:ln w="12700">
            <a:miter lim="400000"/>
          </a:ln>
        </p:spPr>
      </p:pic>
      <p:sp>
        <p:nvSpPr>
          <p:cNvPr id="147" name="Rectangle"/>
          <p:cNvSpPr/>
          <p:nvPr/>
        </p:nvSpPr>
        <p:spPr>
          <a:xfrm>
            <a:off x="132079" y="66038"/>
            <a:ext cx="252967" cy="3230941"/>
          </a:xfrm>
          <a:prstGeom prst="rect">
            <a:avLst/>
          </a:prstGeom>
          <a:solidFill>
            <a:srgbClr val="FFFFFF"/>
          </a:solidFill>
          <a:ln w="12700">
            <a:miter lim="400000"/>
          </a:ln>
        </p:spPr>
        <p:txBody>
          <a:bodyPr lIns="50800" tIns="50800" rIns="50800" bIns="50800" anchor="ctr"/>
          <a:lstStyle/>
          <a:p>
            <a:pPr>
              <a:defRPr sz="3200">
                <a:solidFill>
                  <a:srgbClr val="FFFFFF"/>
                </a:solidFill>
                <a:effectLst>
                  <a:outerShdw sx="100000" sy="100000" kx="0" ky="0" algn="b" rotWithShape="0" blurRad="25400" dist="33948" dir="2700000">
                    <a:srgbClr val="3B3936"/>
                  </a:outerShdw>
                </a:effectLst>
                <a:latin typeface="Palatino"/>
                <a:ea typeface="Palatino"/>
                <a:cs typeface="Palatino"/>
                <a:sym typeface="Palatino"/>
              </a:defRPr>
            </a:pPr>
          </a:p>
        </p:txBody>
      </p:sp>
      <p:sp>
        <p:nvSpPr>
          <p:cNvPr id="148" name="Rectangle"/>
          <p:cNvSpPr/>
          <p:nvPr/>
        </p:nvSpPr>
        <p:spPr>
          <a:xfrm>
            <a:off x="6732854" y="3243579"/>
            <a:ext cx="6191096" cy="6381509"/>
          </a:xfrm>
          <a:prstGeom prst="rect">
            <a:avLst/>
          </a:prstGeom>
          <a:solidFill>
            <a:srgbClr val="FFFFFF"/>
          </a:solidFill>
          <a:ln w="12700">
            <a:miter lim="400000"/>
          </a:ln>
        </p:spPr>
        <p:txBody>
          <a:bodyPr lIns="50800" tIns="50800" rIns="50800" bIns="50800" anchor="ctr"/>
          <a:lstStyle/>
          <a:p>
            <a:pPr>
              <a:defRPr sz="3200">
                <a:latin typeface="Palatino"/>
                <a:ea typeface="Palatino"/>
                <a:cs typeface="Palatino"/>
                <a:sym typeface="Palatino"/>
              </a:defRPr>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0" name="Capture d’écran 2022-08-26 à 15.45.42.png" descr="Capture d’écran 2022-08-26 à 15.45.42.png"/>
          <p:cNvPicPr>
            <a:picLocks noChangeAspect="1"/>
          </p:cNvPicPr>
          <p:nvPr/>
        </p:nvPicPr>
        <p:blipFill>
          <a:blip r:embed="rId2">
            <a:extLst/>
          </a:blip>
          <a:stretch>
            <a:fillRect/>
          </a:stretch>
        </p:blipFill>
        <p:spPr>
          <a:xfrm>
            <a:off x="95249" y="76199"/>
            <a:ext cx="12814301" cy="9601201"/>
          </a:xfrm>
          <a:prstGeom prst="rect">
            <a:avLst/>
          </a:prstGeom>
          <a:ln w="12700">
            <a:miter lim="400000"/>
          </a:ln>
        </p:spPr>
      </p:pic>
      <p:sp>
        <p:nvSpPr>
          <p:cNvPr id="151" name="Rectangle"/>
          <p:cNvSpPr/>
          <p:nvPr/>
        </p:nvSpPr>
        <p:spPr>
          <a:xfrm>
            <a:off x="63498" y="2237738"/>
            <a:ext cx="4063436" cy="7278618"/>
          </a:xfrm>
          <a:prstGeom prst="rect">
            <a:avLst/>
          </a:prstGeom>
          <a:solidFill>
            <a:srgbClr val="FFFFFF"/>
          </a:solidFill>
          <a:ln w="12700">
            <a:miter lim="400000"/>
          </a:ln>
        </p:spPr>
        <p:txBody>
          <a:bodyPr lIns="50800" tIns="50800" rIns="50800" bIns="50800" anchor="ctr"/>
          <a:lstStyle/>
          <a:p>
            <a:pPr>
              <a:defRPr sz="3200">
                <a:latin typeface="Palatino"/>
                <a:ea typeface="Palatino"/>
                <a:cs typeface="Palatino"/>
                <a:sym typeface="Palatino"/>
              </a:defRPr>
            </a:pPr>
          </a:p>
        </p:txBody>
      </p:sp>
      <p:sp>
        <p:nvSpPr>
          <p:cNvPr id="152" name="Rectangle"/>
          <p:cNvSpPr/>
          <p:nvPr/>
        </p:nvSpPr>
        <p:spPr>
          <a:xfrm>
            <a:off x="8463278" y="2237738"/>
            <a:ext cx="4413528" cy="7278618"/>
          </a:xfrm>
          <a:prstGeom prst="rect">
            <a:avLst/>
          </a:prstGeom>
          <a:solidFill>
            <a:srgbClr val="FFFFFF"/>
          </a:solidFill>
          <a:ln w="12700">
            <a:miter lim="400000"/>
          </a:ln>
        </p:spPr>
        <p:txBody>
          <a:bodyPr lIns="50800" tIns="50800" rIns="50800" bIns="50800" anchor="ctr"/>
          <a:lstStyle/>
          <a:p>
            <a:pPr>
              <a:defRPr sz="3200">
                <a:latin typeface="Palatino"/>
                <a:ea typeface="Palatino"/>
                <a:cs typeface="Palatino"/>
                <a:sym typeface="Palatino"/>
              </a:defRPr>
            </a:pPr>
          </a:p>
        </p:txBody>
      </p:sp>
      <p:sp>
        <p:nvSpPr>
          <p:cNvPr id="153" name="Rectangle"/>
          <p:cNvSpPr/>
          <p:nvPr/>
        </p:nvSpPr>
        <p:spPr>
          <a:xfrm>
            <a:off x="132079" y="66038"/>
            <a:ext cx="252967" cy="3230941"/>
          </a:xfrm>
          <a:prstGeom prst="rect">
            <a:avLst/>
          </a:prstGeom>
          <a:solidFill>
            <a:srgbClr val="FFFFFF"/>
          </a:solidFill>
          <a:ln w="12700">
            <a:miter lim="400000"/>
          </a:ln>
        </p:spPr>
        <p:txBody>
          <a:bodyPr lIns="50800" tIns="50800" rIns="50800" bIns="50800" anchor="ctr"/>
          <a:lstStyle/>
          <a:p>
            <a:pPr>
              <a:defRPr sz="3200">
                <a:solidFill>
                  <a:srgbClr val="FFFFFF"/>
                </a:solidFill>
                <a:effectLst>
                  <a:outerShdw sx="100000" sy="100000" kx="0" ky="0" algn="b" rotWithShape="0" blurRad="25400" dist="33948" dir="2700000">
                    <a:srgbClr val="3B3936"/>
                  </a:outerShdw>
                </a:effectLst>
                <a:latin typeface="Palatino"/>
                <a:ea typeface="Palatino"/>
                <a:cs typeface="Palatino"/>
                <a:sym typeface="Palatino"/>
              </a:defRPr>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Deuxième partie"/>
          <p:cNvSpPr txBox="1"/>
          <p:nvPr/>
        </p:nvSpPr>
        <p:spPr>
          <a:xfrm>
            <a:off x="264931" y="468653"/>
            <a:ext cx="1994752" cy="3994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b="1" sz="1900">
                <a:solidFill>
                  <a:srgbClr val="0084CC"/>
                </a:solidFill>
                <a:latin typeface="+mn-lt"/>
                <a:ea typeface="+mn-ea"/>
                <a:cs typeface="+mn-cs"/>
                <a:sym typeface="Helvetica Neue"/>
              </a:defRPr>
            </a:lvl1pPr>
          </a:lstStyle>
          <a:p>
            <a:pPr/>
            <a:r>
              <a:t>Deuxième partie</a:t>
            </a:r>
          </a:p>
        </p:txBody>
      </p:sp>
      <p:sp>
        <p:nvSpPr>
          <p:cNvPr id="156" name="Le candidat traite l’un des sujets au choix."/>
          <p:cNvSpPr txBox="1"/>
          <p:nvPr/>
        </p:nvSpPr>
        <p:spPr>
          <a:xfrm>
            <a:off x="2331810" y="528654"/>
            <a:ext cx="6305379" cy="27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1200">
                <a:solidFill>
                  <a:srgbClr val="000000"/>
                </a:solidFill>
                <a:latin typeface="Helvetica Light"/>
                <a:ea typeface="Helvetica Light"/>
                <a:cs typeface="Helvetica Light"/>
                <a:sym typeface="Helvetica Light"/>
              </a:defRPr>
            </a:lvl1pPr>
          </a:lstStyle>
          <a:p>
            <a:pPr/>
            <a:r>
              <a:t>Le candidat traite l’un des sujets au choix. </a:t>
            </a:r>
          </a:p>
        </p:txBody>
      </p:sp>
      <p:sp>
        <p:nvSpPr>
          <p:cNvPr id="157" name="Sujet A : Commentaire critique d’un document sur l’art"/>
          <p:cNvSpPr txBox="1"/>
          <p:nvPr/>
        </p:nvSpPr>
        <p:spPr>
          <a:xfrm>
            <a:off x="285268" y="1017976"/>
            <a:ext cx="12227945"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b="1" sz="1500">
                <a:solidFill>
                  <a:srgbClr val="000000"/>
                </a:solidFill>
                <a:latin typeface="+mj-lt"/>
                <a:ea typeface="+mj-ea"/>
                <a:cs typeface="+mj-cs"/>
                <a:sym typeface="Helvetica"/>
              </a:defRPr>
            </a:lvl1pPr>
          </a:lstStyle>
          <a:p>
            <a:pPr/>
            <a:r>
              <a:t>Sujet A : Commentaire critique d’un document sur l’art </a:t>
            </a:r>
          </a:p>
        </p:txBody>
      </p:sp>
      <p:sp>
        <p:nvSpPr>
          <p:cNvPr id="158" name="Ligne"/>
          <p:cNvSpPr/>
          <p:nvPr/>
        </p:nvSpPr>
        <p:spPr>
          <a:xfrm>
            <a:off x="330710" y="866489"/>
            <a:ext cx="11910405" cy="1"/>
          </a:xfrm>
          <a:prstGeom prst="line">
            <a:avLst/>
          </a:prstGeom>
          <a:ln w="3175">
            <a:solidFill>
              <a:srgbClr val="414141"/>
            </a:solidFill>
            <a:miter lim="400000"/>
          </a:ln>
        </p:spPr>
        <p:txBody>
          <a:bodyPr lIns="45718" tIns="45718" rIns="45718" bIns="45718"/>
          <a:lstStyle/>
          <a:p>
            <a:pPr/>
          </a:p>
        </p:txBody>
      </p:sp>
      <p:sp>
        <p:nvSpPr>
          <p:cNvPr id="159" name="Le candidat rédige un commentaire critique d'une à deux pages à partir d'un document (textuel, visuel ou combinant les deux aspects) relatif à l'art et accompagné d'une consigne reliée plus particulièrement aux questionnements artistiques transversaux du programme. Mobilisant ses connaissances et compétences comme ses expériences sensibles, le candidat développe un propos personnel, argumenté et étayé afin d'attester d'un recul critique."/>
          <p:cNvSpPr txBox="1"/>
          <p:nvPr/>
        </p:nvSpPr>
        <p:spPr>
          <a:xfrm>
            <a:off x="295462" y="1525300"/>
            <a:ext cx="11910405" cy="6350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1200">
                <a:solidFill>
                  <a:srgbClr val="000000"/>
                </a:solidFill>
                <a:latin typeface="Helvetica Light"/>
                <a:ea typeface="Helvetica Light"/>
                <a:cs typeface="Helvetica Light"/>
                <a:sym typeface="Helvetica Light"/>
              </a:defRPr>
            </a:pPr>
            <a:r>
              <a:t>Le candidat rédige un commentaire critique d'une à deux pages à partir d'un document (textuel, visuel ou combinant les deux aspects) relatif à l'art et accompagné d'une consigne reliée plus particulièrement </a:t>
            </a:r>
            <a:r>
              <a:rPr b="1" u="sng">
                <a:solidFill>
                  <a:srgbClr val="0000FF"/>
                </a:solidFill>
                <a:uFill>
                  <a:solidFill>
                    <a:srgbClr val="0000FF"/>
                  </a:solidFill>
                </a:uFill>
                <a:latin typeface="+mj-lt"/>
                <a:ea typeface="+mj-ea"/>
                <a:cs typeface="+mj-cs"/>
                <a:sym typeface="Helvetica"/>
                <a:hlinkClick r:id="" invalidUrl="" action="ppaction://hlinkshowjump?jump=nextslide" tgtFrame="" tooltip="" history="1" highlightClick="0" endSnd="0"/>
              </a:rPr>
              <a:t>aux questionnements artistiques transversaux</a:t>
            </a:r>
            <a:r>
              <a:t> du programme. Mobilisant ses connaissances et compétences comme ses expériences sensibles, le candidat développe un propos personnel, argumenté et étayé afin d'attester d'un recul critique. </a:t>
            </a:r>
          </a:p>
        </p:txBody>
      </p:sp>
      <p:sp>
        <p:nvSpPr>
          <p:cNvPr id="160" name="Ligne"/>
          <p:cNvSpPr/>
          <p:nvPr/>
        </p:nvSpPr>
        <p:spPr>
          <a:xfrm>
            <a:off x="330710" y="3814801"/>
            <a:ext cx="11910405" cy="1"/>
          </a:xfrm>
          <a:prstGeom prst="line">
            <a:avLst/>
          </a:prstGeom>
          <a:ln w="3175">
            <a:solidFill>
              <a:srgbClr val="414141"/>
            </a:solidFill>
            <a:miter lim="400000"/>
          </a:ln>
        </p:spPr>
        <p:txBody>
          <a:bodyPr lIns="45718" tIns="45718" rIns="45718" bIns="45718"/>
          <a:lstStyle/>
          <a:p>
            <a:pPr/>
          </a:p>
        </p:txBody>
      </p:sp>
      <p:sp>
        <p:nvSpPr>
          <p:cNvPr id="161" name="Sujet B : note d'intention pour un projet d'exposition"/>
          <p:cNvSpPr txBox="1"/>
          <p:nvPr/>
        </p:nvSpPr>
        <p:spPr>
          <a:xfrm>
            <a:off x="301812" y="4831760"/>
            <a:ext cx="12227945"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b="1" sz="1500">
                <a:solidFill>
                  <a:srgbClr val="000000"/>
                </a:solidFill>
                <a:latin typeface="+mj-lt"/>
                <a:ea typeface="+mj-ea"/>
                <a:cs typeface="+mj-cs"/>
                <a:sym typeface="Helvetica"/>
              </a:defRPr>
            </a:lvl1pPr>
          </a:lstStyle>
          <a:p>
            <a:pPr/>
            <a:r>
              <a:t>Sujet B : note d'intention pour un projet d'exposition </a:t>
            </a:r>
          </a:p>
        </p:txBody>
      </p:sp>
      <p:sp>
        <p:nvSpPr>
          <p:cNvPr id="162" name="À partir d'une consigne, reliée aux questionnements du programme portant sur les domaines de la présentation des pratiques, des productions plastiques et de la réception du fait artistique, le candidat choisit une oeuvre parmi le corpus de la première partie de l'épreuve. Mobilisant ses connaissances et compétences comme ses expériences sensibles, il présente ses intentions pour l'exposition de cette oeuvre et justifie les modalités envisagées. La rédaction, d'une à deux pages, est obligatoirement accompagnée de quelques schémas et croquis."/>
          <p:cNvSpPr txBox="1"/>
          <p:nvPr/>
        </p:nvSpPr>
        <p:spPr>
          <a:xfrm>
            <a:off x="268724" y="5161009"/>
            <a:ext cx="11910405" cy="81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1200">
                <a:solidFill>
                  <a:srgbClr val="000000"/>
                </a:solidFill>
                <a:latin typeface="Helvetica Light"/>
                <a:ea typeface="Helvetica Light"/>
                <a:cs typeface="Helvetica Light"/>
                <a:sym typeface="Helvetica Light"/>
              </a:defRPr>
            </a:lvl1pPr>
          </a:lstStyle>
          <a:p>
            <a:pPr/>
            <a:r>
              <a:t>À partir d'une consigne, reliée aux questionnements du programme portant sur les domaines de la présentation des pratiques, des productions plastiques et de la réception du fait artistique, le candidat choisit une oeuvre parmi le corpus de la première partie de l'épreuve. Mobilisant ses connaissances et compétences comme ses expériences sensibles, il présente ses intentions pour l'exposition de cette oeuvre et justifie les modalités envisagées. La rédaction, d'une à deux pages, est obligatoirement accompagnée de quelques schémas et croquis. </a:t>
            </a:r>
          </a:p>
        </p:txBody>
      </p:sp>
      <p:sp>
        <p:nvSpPr>
          <p:cNvPr id="163" name="Ovale"/>
          <p:cNvSpPr/>
          <p:nvPr/>
        </p:nvSpPr>
        <p:spPr>
          <a:xfrm>
            <a:off x="11240479" y="292783"/>
            <a:ext cx="571105" cy="533402"/>
          </a:xfrm>
          <a:prstGeom prst="ellipse">
            <a:avLst/>
          </a:prstGeom>
          <a:blipFill>
            <a:blip r:embed="rId2"/>
          </a:blipFill>
          <a:ln w="12700">
            <a:miter lim="400000"/>
          </a:ln>
        </p:spPr>
        <p:txBody>
          <a:bodyPr lIns="50800" tIns="50800" rIns="50800" bIns="50800" anchor="ctr"/>
          <a:lstStyle/>
          <a:p>
            <a:pPr>
              <a:defRPr sz="3200">
                <a:solidFill>
                  <a:srgbClr val="FFFFFF"/>
                </a:solidFill>
                <a:effectLst>
                  <a:outerShdw sx="100000" sy="100000" kx="0" ky="0" algn="b" rotWithShape="0" blurRad="25400" dist="33948" dir="2700000">
                    <a:srgbClr val="3B3936"/>
                  </a:outerShdw>
                </a:effectLst>
                <a:latin typeface="Palatino"/>
                <a:ea typeface="Palatino"/>
                <a:cs typeface="Palatino"/>
                <a:sym typeface="Palatino"/>
              </a:defRPr>
            </a:pPr>
          </a:p>
        </p:txBody>
      </p:sp>
      <p:sp>
        <p:nvSpPr>
          <p:cNvPr id="164" name="8pts"/>
          <p:cNvSpPr txBox="1"/>
          <p:nvPr/>
        </p:nvSpPr>
        <p:spPr>
          <a:xfrm>
            <a:off x="11259992" y="390980"/>
            <a:ext cx="532080" cy="33700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600">
                <a:solidFill>
                  <a:srgbClr val="FFFFFF"/>
                </a:solidFill>
                <a:latin typeface="+mn-lt"/>
                <a:ea typeface="+mn-ea"/>
                <a:cs typeface="+mn-cs"/>
                <a:sym typeface="Helvetica Neue"/>
              </a:defRPr>
            </a:lvl1pPr>
          </a:lstStyle>
          <a:p>
            <a:pPr/>
            <a:r>
              <a:t>8pts</a:t>
            </a:r>
          </a:p>
        </p:txBody>
      </p:sp>
      <p:sp>
        <p:nvSpPr>
          <p:cNvPr id="165" name="OU"/>
          <p:cNvSpPr txBox="1"/>
          <p:nvPr/>
        </p:nvSpPr>
        <p:spPr>
          <a:xfrm>
            <a:off x="5438313" y="3591187"/>
            <a:ext cx="583853" cy="4472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Sansation Bold"/>
                <a:ea typeface="Sansation Bold"/>
                <a:cs typeface="Sansation Bold"/>
                <a:sym typeface="Sansation Bold"/>
              </a:defRPr>
            </a:lvl1pPr>
          </a:lstStyle>
          <a:p>
            <a:pPr/>
            <a:r>
              <a:t>OU</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7" name="Capture d’écran 2022-08-26 à 15.46.41.png" descr="Capture d’écran 2022-08-26 à 15.46.41.png"/>
          <p:cNvPicPr>
            <a:picLocks noChangeAspect="1"/>
          </p:cNvPicPr>
          <p:nvPr/>
        </p:nvPicPr>
        <p:blipFill>
          <a:blip r:embed="rId2">
            <a:extLst/>
          </a:blip>
          <a:stretch>
            <a:fillRect/>
          </a:stretch>
        </p:blipFill>
        <p:spPr>
          <a:xfrm>
            <a:off x="95250" y="76200"/>
            <a:ext cx="12814301" cy="9601200"/>
          </a:xfrm>
          <a:prstGeom prst="rect">
            <a:avLst/>
          </a:prstGeom>
          <a:ln w="12700">
            <a:miter lim="400000"/>
          </a:ln>
        </p:spPr>
      </p:pic>
      <p:sp>
        <p:nvSpPr>
          <p:cNvPr id="168" name="Rectangle"/>
          <p:cNvSpPr/>
          <p:nvPr/>
        </p:nvSpPr>
        <p:spPr>
          <a:xfrm>
            <a:off x="-254000" y="2250438"/>
            <a:ext cx="4368254" cy="7278618"/>
          </a:xfrm>
          <a:prstGeom prst="rect">
            <a:avLst/>
          </a:prstGeom>
          <a:solidFill>
            <a:srgbClr val="FFFFFF"/>
          </a:solidFill>
          <a:ln w="12700">
            <a:miter lim="400000"/>
          </a:ln>
        </p:spPr>
        <p:txBody>
          <a:bodyPr lIns="50800" tIns="50800" rIns="50800" bIns="50800" anchor="ctr"/>
          <a:lstStyle/>
          <a:p>
            <a:pPr>
              <a:defRPr sz="3200">
                <a:latin typeface="Palatino"/>
                <a:ea typeface="Palatino"/>
                <a:cs typeface="Palatino"/>
                <a:sym typeface="Palatino"/>
              </a:defRPr>
            </a:pPr>
          </a:p>
        </p:txBody>
      </p:sp>
      <p:sp>
        <p:nvSpPr>
          <p:cNvPr id="169" name="Rectangle"/>
          <p:cNvSpPr/>
          <p:nvPr/>
        </p:nvSpPr>
        <p:spPr>
          <a:xfrm>
            <a:off x="8554719" y="2250438"/>
            <a:ext cx="4368254" cy="7278618"/>
          </a:xfrm>
          <a:prstGeom prst="rect">
            <a:avLst/>
          </a:prstGeom>
          <a:solidFill>
            <a:srgbClr val="FFFFFF"/>
          </a:solidFill>
          <a:ln w="12700">
            <a:miter lim="400000"/>
          </a:ln>
        </p:spPr>
        <p:txBody>
          <a:bodyPr lIns="50800" tIns="50800" rIns="50800" bIns="50800" anchor="ctr"/>
          <a:lstStyle/>
          <a:p>
            <a:pPr>
              <a:defRPr sz="3200">
                <a:latin typeface="Palatino"/>
                <a:ea typeface="Palatino"/>
                <a:cs typeface="Palatino"/>
                <a:sym typeface="Palatino"/>
              </a:defRPr>
            </a:pPr>
          </a:p>
        </p:txBody>
      </p:sp>
      <p:sp>
        <p:nvSpPr>
          <p:cNvPr id="170" name="Rectangle"/>
          <p:cNvSpPr/>
          <p:nvPr/>
        </p:nvSpPr>
        <p:spPr>
          <a:xfrm>
            <a:off x="101600" y="45718"/>
            <a:ext cx="252967" cy="3230941"/>
          </a:xfrm>
          <a:prstGeom prst="rect">
            <a:avLst/>
          </a:prstGeom>
          <a:solidFill>
            <a:srgbClr val="FFFFFF"/>
          </a:solidFill>
          <a:ln w="12700">
            <a:miter lim="400000"/>
          </a:ln>
        </p:spPr>
        <p:txBody>
          <a:bodyPr lIns="50800" tIns="50800" rIns="50800" bIns="50800" anchor="ctr"/>
          <a:lstStyle/>
          <a:p>
            <a:pPr>
              <a:defRPr sz="3200">
                <a:solidFill>
                  <a:srgbClr val="FFFFFF"/>
                </a:solidFill>
                <a:effectLst>
                  <a:outerShdw sx="100000" sy="100000" kx="0" ky="0" algn="b" rotWithShape="0" blurRad="25400" dist="33948" dir="2700000">
                    <a:srgbClr val="3B3936"/>
                  </a:outerShdw>
                </a:effectLst>
                <a:latin typeface="Palatino"/>
                <a:ea typeface="Palatino"/>
                <a:cs typeface="Palatino"/>
                <a:sym typeface="Palatino"/>
              </a:defRPr>
            </a:pPr>
          </a:p>
        </p:txBody>
      </p:sp>
      <p:sp>
        <p:nvSpPr>
          <p:cNvPr id="171" name="Figure">
            <a:hlinkClick r:id="" invalidUrl="" action="ppaction://hlinkshowjump?jump=previousslide" tgtFrame="" tooltip="" history="1" highlightClick="0" endSnd="0"/>
          </p:cNvPr>
          <p:cNvSpPr/>
          <p:nvPr/>
        </p:nvSpPr>
        <p:spPr>
          <a:xfrm>
            <a:off x="752231" y="8450802"/>
            <a:ext cx="1046756" cy="5763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4256"/>
                </a:moveTo>
                <a:lnTo>
                  <a:pt x="21600" y="21600"/>
                </a:lnTo>
                <a:lnTo>
                  <a:pt x="0" y="10428"/>
                </a:lnTo>
                <a:lnTo>
                  <a:pt x="21600" y="0"/>
                </a:lnTo>
                <a:lnTo>
                  <a:pt x="21600" y="7344"/>
                </a:lnTo>
                <a:lnTo>
                  <a:pt x="16555" y="7344"/>
                </a:lnTo>
                <a:lnTo>
                  <a:pt x="16555" y="14256"/>
                </a:lnTo>
                <a:lnTo>
                  <a:pt x="21600" y="14256"/>
                </a:lnTo>
                <a:close/>
              </a:path>
            </a:pathLst>
          </a:custGeom>
          <a:solidFill>
            <a:schemeClr val="accent6"/>
          </a:solidFill>
          <a:ln w="12700">
            <a:miter lim="400000"/>
          </a:ln>
        </p:spPr>
        <p:txBody>
          <a:bodyPr lIns="50800" tIns="50800" rIns="50800" bIns="50800" anchor="ctr"/>
          <a:lstStyle/>
          <a:p>
            <a:pPr>
              <a:defRPr sz="3200">
                <a:solidFill>
                  <a:srgbClr val="FFFFFF"/>
                </a:solidFill>
                <a:effectLst>
                  <a:outerShdw sx="100000" sy="100000" kx="0" ky="0" algn="b" rotWithShape="0" blurRad="25400" dist="33948" dir="2700000">
                    <a:srgbClr val="3B3936"/>
                  </a:outerShdw>
                </a:effectLst>
                <a:latin typeface="Palatino"/>
                <a:ea typeface="Palatino"/>
                <a:cs typeface="Palatino"/>
                <a:sym typeface="Palatino"/>
              </a:defRPr>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ew_Template4">
  <a:themeElements>
    <a:clrScheme name="New_Template4">
      <a:dk1>
        <a:srgbClr val="414141"/>
      </a:dk1>
      <a:lt1>
        <a:srgbClr val="FFFFFF"/>
      </a:lt1>
      <a:dk2>
        <a:srgbClr val="A7A7A7"/>
      </a:dk2>
      <a:lt2>
        <a:srgbClr val="535353"/>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Helvetica"/>
        <a:ea typeface="Helvetica"/>
        <a:cs typeface="Helvetica"/>
      </a:majorFont>
      <a:minorFont>
        <a:latin typeface="Helvetica Neue"/>
        <a:ea typeface="Helvetica Neue"/>
        <a:cs typeface="Helvetica Neue"/>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141"/>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Bodoni SvtyTwo ITC TT-Book"/>
            <a:ea typeface="Bodoni SvtyTwo ITC TT-Book"/>
            <a:cs typeface="Bodoni SvtyTwo ITC TT-Book"/>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Bodoni SvtyTwo ITC TT-Book"/>
            <a:ea typeface="Bodoni SvtyTwo ITC TT-Book"/>
            <a:cs typeface="Bodoni SvtyTwo ITC TT-Book"/>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4">
  <a:themeElements>
    <a:clrScheme name="New_Template4">
      <a:dk1>
        <a:srgbClr val="000000"/>
      </a:dk1>
      <a:lt1>
        <a:srgbClr val="FFFFFF"/>
      </a:lt1>
      <a:dk2>
        <a:srgbClr val="A7A7A7"/>
      </a:dk2>
      <a:lt2>
        <a:srgbClr val="535353"/>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Helvetica"/>
        <a:ea typeface="Helvetica"/>
        <a:cs typeface="Helvetica"/>
      </a:majorFont>
      <a:minorFont>
        <a:latin typeface="Helvetica Neue"/>
        <a:ea typeface="Helvetica Neue"/>
        <a:cs typeface="Helvetica Neue"/>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141"/>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Bodoni SvtyTwo ITC TT-Book"/>
            <a:ea typeface="Bodoni SvtyTwo ITC TT-Book"/>
            <a:cs typeface="Bodoni SvtyTwo ITC TT-Book"/>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Bodoni SvtyTwo ITC TT-Book"/>
            <a:ea typeface="Bodoni SvtyTwo ITC TT-Book"/>
            <a:cs typeface="Bodoni SvtyTwo ITC TT-Book"/>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