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Bodoni SvtyTwo ITC TT-Book"/>
          <a:ea typeface="Bodoni SvtyTwo ITC TT-Book"/>
          <a:cs typeface="Bodoni SvtyTwo ITC TT-Book"/>
        </a:font>
        <a:srgbClr val="41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D4DBE3"/>
          </a:solidFill>
        </a:fill>
      </a:tcStyle>
    </a:wholeTbl>
    <a:band2H>
      <a:tcTxStyle b="def" i="def"/>
      <a:tcStyle>
        <a:tcBdr/>
        <a:fill>
          <a:solidFill>
            <a:srgbClr val="EBEEF2"/>
          </a:solidFill>
        </a:fill>
      </a:tcStyle>
    </a:band2H>
    <a:firstCol>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1"/>
          </a:solidFill>
        </a:fill>
      </a:tcStyle>
    </a:firstCol>
    <a:la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381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1"/>
          </a:solidFill>
        </a:fill>
      </a:tcStyle>
    </a:lastRow>
    <a:fir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381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1"/>
          </a:solidFill>
        </a:fill>
      </a:tcStyle>
    </a:firstRow>
  </a:tblStyle>
  <a:tblStyle styleId="{C7B018BB-80A7-4F77-B60F-C8B233D01FF8}" styleName="">
    <a:tblBg/>
    <a:wholeTbl>
      <a:tcTxStyle b="off" i="off">
        <a:font>
          <a:latin typeface="Bodoni SvtyTwo ITC TT-Book"/>
          <a:ea typeface="Bodoni SvtyTwo ITC TT-Book"/>
          <a:cs typeface="Bodoni SvtyTwo ITC TT-Book"/>
        </a:font>
        <a:srgbClr val="41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DFE2D3"/>
          </a:solidFill>
        </a:fill>
      </a:tcStyle>
    </a:wholeTbl>
    <a:band2H>
      <a:tcTxStyle b="def" i="def"/>
      <a:tcStyle>
        <a:tcBdr/>
        <a:fill>
          <a:solidFill>
            <a:srgbClr val="F0F1EA"/>
          </a:solidFill>
        </a:fill>
      </a:tcStyle>
    </a:band2H>
    <a:firstCol>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3"/>
          </a:solidFill>
        </a:fill>
      </a:tcStyle>
    </a:firstCol>
    <a:la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381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3"/>
          </a:solidFill>
        </a:fill>
      </a:tcStyle>
    </a:lastRow>
    <a:fir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381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3"/>
          </a:solidFill>
        </a:fill>
      </a:tcStyle>
    </a:firstRow>
  </a:tblStyle>
  <a:tblStyle styleId="{EEE7283C-3CF3-47DC-8721-378D4A62B228}" styleName="">
    <a:tblBg/>
    <a:wholeTbl>
      <a:tcTxStyle b="off" i="off">
        <a:font>
          <a:latin typeface="Bodoni SvtyTwo ITC TT-Book"/>
          <a:ea typeface="Bodoni SvtyTwo ITC TT-Book"/>
          <a:cs typeface="Bodoni SvtyTwo ITC TT-Book"/>
        </a:font>
        <a:srgbClr val="41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DEDCE1"/>
          </a:solidFill>
        </a:fill>
      </a:tcStyle>
    </a:wholeTbl>
    <a:band2H>
      <a:tcTxStyle b="def" i="def"/>
      <a:tcStyle>
        <a:tcBdr/>
        <a:fill>
          <a:solidFill>
            <a:srgbClr val="EFEEF1"/>
          </a:solidFill>
        </a:fill>
      </a:tcStyle>
    </a:band2H>
    <a:firstCol>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6"/>
          </a:solidFill>
        </a:fill>
      </a:tcStyle>
    </a:firstCol>
    <a:la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381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6"/>
          </a:solidFill>
        </a:fill>
      </a:tcStyle>
    </a:lastRow>
    <a:fir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381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chemeClr val="accent6"/>
          </a:solidFill>
        </a:fill>
      </a:tcStyle>
    </a:firstRow>
  </a:tblStyle>
  <a:tblStyle styleId="{CF821DB8-F4EB-4A41-A1BA-3FCAFE7338EE}" styleName="">
    <a:tblBg/>
    <a:wholeTbl>
      <a:tcTxStyle b="off" i="off">
        <a:font>
          <a:latin typeface="Bodoni SvtyTwo ITC TT-Book"/>
          <a:ea typeface="Bodoni SvtyTwo ITC TT-Book"/>
          <a:cs typeface="Bodoni SvtyTwo ITC TT-Book"/>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b="def" i="def"/>
      <a:tcStyle>
        <a:tcBdr/>
        <a:fill>
          <a:solidFill>
            <a:srgbClr val="004141"/>
          </a:solidFill>
        </a:fill>
      </a:tcStyle>
    </a:band2H>
    <a:firstCol>
      <a:tcTxStyle b="on" i="off">
        <a:font>
          <a:latin typeface="Bodoni SvtyTwo ITC TT-Bold"/>
          <a:ea typeface="Bodoni SvtyTwo ITC TT-Bold"/>
          <a:cs typeface="Bodoni SvtyTwo ITC TT-Bold"/>
        </a:font>
        <a:srgbClr val="00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Bodoni SvtyTwo ITC TT-Bold"/>
          <a:ea typeface="Bodoni SvtyTwo ITC TT-Bold"/>
          <a:cs typeface="Bodoni SvtyTwo ITC TT-Bold"/>
        </a:font>
        <a:srgbClr val="414141"/>
      </a:tcTxStyle>
      <a:tcStyle>
        <a:tcBdr>
          <a:left>
            <a:ln w="12700" cap="flat">
              <a:noFill/>
              <a:miter lim="400000"/>
            </a:ln>
          </a:left>
          <a:right>
            <a:ln w="12700" cap="flat">
              <a:noFill/>
              <a:miter lim="400000"/>
            </a:ln>
          </a:right>
          <a:top>
            <a:ln w="50800" cap="flat">
              <a:solidFill>
                <a:srgbClr val="414141"/>
              </a:solidFill>
              <a:prstDash val="solid"/>
              <a:round/>
            </a:ln>
          </a:top>
          <a:bottom>
            <a:ln w="25400" cap="flat">
              <a:solidFill>
                <a:srgbClr val="414141"/>
              </a:solidFill>
              <a:prstDash val="solid"/>
              <a:round/>
            </a:ln>
          </a:bottom>
          <a:insideH>
            <a:ln w="12700" cap="flat">
              <a:noFill/>
              <a:miter lim="400000"/>
            </a:ln>
          </a:insideH>
          <a:insideV>
            <a:ln w="12700" cap="flat">
              <a:noFill/>
              <a:miter lim="400000"/>
            </a:ln>
          </a:insideV>
        </a:tcBdr>
        <a:fill>
          <a:solidFill>
            <a:srgbClr val="004141"/>
          </a:solidFill>
        </a:fill>
      </a:tcStyle>
    </a:lastRow>
    <a:firstRow>
      <a:tcTxStyle b="on" i="off">
        <a:font>
          <a:latin typeface="Bodoni SvtyTwo ITC TT-Bold"/>
          <a:ea typeface="Bodoni SvtyTwo ITC TT-Bold"/>
          <a:cs typeface="Bodoni SvtyTwo ITC TT-Bold"/>
        </a:font>
        <a:srgbClr val="004141"/>
      </a:tcTxStyle>
      <a:tcStyle>
        <a:tcBdr>
          <a:left>
            <a:ln w="12700" cap="flat">
              <a:noFill/>
              <a:miter lim="400000"/>
            </a:ln>
          </a:left>
          <a:right>
            <a:ln w="12700" cap="flat">
              <a:noFill/>
              <a:miter lim="400000"/>
            </a:ln>
          </a:right>
          <a:top>
            <a:ln w="25400" cap="flat">
              <a:solidFill>
                <a:srgbClr val="414141"/>
              </a:solidFill>
              <a:prstDash val="solid"/>
              <a:round/>
            </a:ln>
          </a:top>
          <a:bottom>
            <a:ln w="25400" cap="flat">
              <a:solidFill>
                <a:srgbClr val="41414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Bodoni SvtyTwo ITC TT-Book"/>
          <a:ea typeface="Bodoni SvtyTwo ITC TT-Book"/>
          <a:cs typeface="Bodoni SvtyTwo ITC TT-Book"/>
        </a:font>
        <a:srgbClr val="41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CDCDCD"/>
          </a:solidFill>
        </a:fill>
      </a:tcStyle>
    </a:wholeTbl>
    <a:band2H>
      <a:tcTxStyle b="def" i="def"/>
      <a:tcStyle>
        <a:tcBdr/>
        <a:fill>
          <a:solidFill>
            <a:srgbClr val="E8E8E8"/>
          </a:solidFill>
        </a:fill>
      </a:tcStyle>
    </a:band2H>
    <a:firstCol>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414141"/>
          </a:solidFill>
        </a:fill>
      </a:tcStyle>
    </a:firstCol>
    <a:la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38100" cap="flat">
              <a:solidFill>
                <a:srgbClr val="004141"/>
              </a:solidFill>
              <a:prstDash val="solid"/>
              <a:round/>
            </a:ln>
          </a:top>
          <a:bottom>
            <a:ln w="127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414141"/>
          </a:solidFill>
        </a:fill>
      </a:tcStyle>
    </a:lastRow>
    <a:firstRow>
      <a:tcTxStyle b="on" i="off">
        <a:font>
          <a:latin typeface="Bodoni SvtyTwo ITC TT-Bold"/>
          <a:ea typeface="Bodoni SvtyTwo ITC TT-Bold"/>
          <a:cs typeface="Bodoni SvtyTwo ITC TT-Bold"/>
        </a:font>
        <a:srgbClr val="004141"/>
      </a:tcTxStyle>
      <a:tcStyle>
        <a:tcBdr>
          <a:left>
            <a:ln w="12700" cap="flat">
              <a:solidFill>
                <a:srgbClr val="004141"/>
              </a:solidFill>
              <a:prstDash val="solid"/>
              <a:round/>
            </a:ln>
          </a:left>
          <a:right>
            <a:ln w="12700" cap="flat">
              <a:solidFill>
                <a:srgbClr val="004141"/>
              </a:solidFill>
              <a:prstDash val="solid"/>
              <a:round/>
            </a:ln>
          </a:right>
          <a:top>
            <a:ln w="12700" cap="flat">
              <a:solidFill>
                <a:srgbClr val="004141"/>
              </a:solidFill>
              <a:prstDash val="solid"/>
              <a:round/>
            </a:ln>
          </a:top>
          <a:bottom>
            <a:ln w="38100" cap="flat">
              <a:solidFill>
                <a:srgbClr val="004141"/>
              </a:solidFill>
              <a:prstDash val="solid"/>
              <a:round/>
            </a:ln>
          </a:bottom>
          <a:insideH>
            <a:ln w="12700" cap="flat">
              <a:solidFill>
                <a:srgbClr val="004141"/>
              </a:solidFill>
              <a:prstDash val="solid"/>
              <a:round/>
            </a:ln>
          </a:insideH>
          <a:insideV>
            <a:ln w="12700" cap="flat">
              <a:solidFill>
                <a:srgbClr val="004141"/>
              </a:solidFill>
              <a:prstDash val="solid"/>
              <a:round/>
            </a:ln>
          </a:insideV>
        </a:tcBdr>
        <a:fill>
          <a:solidFill>
            <a:srgbClr val="414141"/>
          </a:solidFill>
        </a:fill>
      </a:tcStyle>
    </a:firstRow>
  </a:tblStyle>
  <a:tblStyle styleId="{2708684C-4D16-4618-839F-0558EEFCDFE6}" styleName="">
    <a:tblBg/>
    <a:wholeTbl>
      <a:tcTxStyle b="off" i="off">
        <a:font>
          <a:latin typeface="Bodoni SvtyTwo ITC TT-Book"/>
          <a:ea typeface="Bodoni SvtyTwo ITC TT-Book"/>
          <a:cs typeface="Bodoni SvtyTwo ITC TT-Book"/>
        </a:font>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solidFill>
            <a:srgbClr val="414141">
              <a:alpha val="20000"/>
            </a:srgbClr>
          </a:solidFill>
        </a:fill>
      </a:tcStyle>
    </a:wholeTbl>
    <a:band2H>
      <a:tcTxStyle b="def" i="def"/>
      <a:tcStyle>
        <a:tcBdr/>
        <a:fill>
          <a:solidFill>
            <a:srgbClr val="FFFFFF"/>
          </a:solidFill>
        </a:fill>
      </a:tcStyle>
    </a:band2H>
    <a:firstCol>
      <a:tcTxStyle b="on" i="off">
        <a:font>
          <a:latin typeface="Bodoni SvtyTwo ITC TT-Bold"/>
          <a:ea typeface="Bodoni SvtyTwo ITC TT-Bold"/>
          <a:cs typeface="Bodoni SvtyTwo ITC TT-Bold"/>
        </a:font>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solidFill>
            <a:srgbClr val="414141">
              <a:alpha val="20000"/>
            </a:srgbClr>
          </a:solidFill>
        </a:fill>
      </a:tcStyle>
    </a:firstCol>
    <a:lastRow>
      <a:tcTxStyle b="on" i="off">
        <a:font>
          <a:latin typeface="Bodoni SvtyTwo ITC TT-Bold"/>
          <a:ea typeface="Bodoni SvtyTwo ITC TT-Bold"/>
          <a:cs typeface="Bodoni SvtyTwo ITC TT-Bold"/>
        </a:font>
        <a:srgbClr val="414141"/>
      </a:tcTxStyle>
      <a:tcStyle>
        <a:tcBdr>
          <a:left>
            <a:ln w="12700" cap="flat">
              <a:solidFill>
                <a:srgbClr val="414141"/>
              </a:solidFill>
              <a:prstDash val="solid"/>
              <a:round/>
            </a:ln>
          </a:left>
          <a:right>
            <a:ln w="12700" cap="flat">
              <a:solidFill>
                <a:srgbClr val="414141"/>
              </a:solidFill>
              <a:prstDash val="solid"/>
              <a:round/>
            </a:ln>
          </a:right>
          <a:top>
            <a:ln w="50800" cap="flat">
              <a:solidFill>
                <a:srgbClr val="414141"/>
              </a:solidFill>
              <a:prstDash val="solid"/>
              <a:round/>
            </a:ln>
          </a:top>
          <a:bottom>
            <a:ln w="127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noFill/>
        </a:fill>
      </a:tcStyle>
    </a:lastRow>
    <a:firstRow>
      <a:tcTxStyle b="on" i="off">
        <a:font>
          <a:latin typeface="Bodoni SvtyTwo ITC TT-Bold"/>
          <a:ea typeface="Bodoni SvtyTwo ITC TT-Bold"/>
          <a:cs typeface="Bodoni SvtyTwo ITC TT-Bold"/>
        </a:font>
        <a:srgbClr val="414141"/>
      </a:tcTxStyle>
      <a:tcStyle>
        <a:tcBdr>
          <a:left>
            <a:ln w="12700" cap="flat">
              <a:solidFill>
                <a:srgbClr val="414141"/>
              </a:solidFill>
              <a:prstDash val="solid"/>
              <a:round/>
            </a:ln>
          </a:left>
          <a:right>
            <a:ln w="12700" cap="flat">
              <a:solidFill>
                <a:srgbClr val="414141"/>
              </a:solidFill>
              <a:prstDash val="solid"/>
              <a:round/>
            </a:ln>
          </a:right>
          <a:top>
            <a:ln w="12700" cap="flat">
              <a:solidFill>
                <a:srgbClr val="414141"/>
              </a:solidFill>
              <a:prstDash val="solid"/>
              <a:round/>
            </a:ln>
          </a:top>
          <a:bottom>
            <a:ln w="25400" cap="flat">
              <a:solidFill>
                <a:srgbClr val="414141"/>
              </a:solidFill>
              <a:prstDash val="solid"/>
              <a:round/>
            </a:ln>
          </a:bottom>
          <a:insideH>
            <a:ln w="12700" cap="flat">
              <a:solidFill>
                <a:srgbClr val="414141"/>
              </a:solidFill>
              <a:prstDash val="solid"/>
              <a:round/>
            </a:ln>
          </a:insideH>
          <a:insideV>
            <a:ln w="12700" cap="flat">
              <a:solidFill>
                <a:srgbClr val="41414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et sous-titre">
    <p:spTree>
      <p:nvGrpSpPr>
        <p:cNvPr id="1" name=""/>
        <p:cNvGrpSpPr/>
        <p:nvPr/>
      </p:nvGrpSpPr>
      <p:grpSpPr>
        <a:xfrm>
          <a:off x="0" y="0"/>
          <a:ext cx="0" cy="0"/>
          <a:chOff x="0" y="0"/>
          <a:chExt cx="0" cy="0"/>
        </a:xfrm>
      </p:grpSpPr>
      <p:sp>
        <p:nvSpPr>
          <p:cNvPr id="13" name="Ligne"/>
          <p:cNvSpPr/>
          <p:nvPr/>
        </p:nvSpPr>
        <p:spPr>
          <a:xfrm>
            <a:off x="508000" y="6591300"/>
            <a:ext cx="11999453" cy="0"/>
          </a:xfrm>
          <a:prstGeom prst="line">
            <a:avLst/>
          </a:prstGeom>
          <a:ln w="12700">
            <a:solidFill>
              <a:srgbClr val="444444">
                <a:alpha val="30000"/>
              </a:srgbClr>
            </a:solidFill>
            <a:miter lim="400000"/>
          </a:ln>
        </p:spPr>
        <p:txBody>
          <a:bodyPr lIns="45718" tIns="45718" rIns="45718" bIns="45718"/>
          <a:lstStyle/>
          <a:p>
            <a:pPr/>
          </a:p>
        </p:txBody>
      </p:sp>
      <p:sp>
        <p:nvSpPr>
          <p:cNvPr id="14" name="Ligne"/>
          <p:cNvSpPr/>
          <p:nvPr/>
        </p:nvSpPr>
        <p:spPr>
          <a:xfrm>
            <a:off x="507999" y="4089400"/>
            <a:ext cx="12000021" cy="0"/>
          </a:xfrm>
          <a:prstGeom prst="line">
            <a:avLst/>
          </a:prstGeom>
          <a:ln w="12700">
            <a:solidFill>
              <a:srgbClr val="444444">
                <a:alpha val="30000"/>
              </a:srgbClr>
            </a:solidFill>
            <a:miter lim="400000"/>
          </a:ln>
        </p:spPr>
        <p:txBody>
          <a:bodyPr lIns="45718" tIns="45718" rIns="45718" bIns="45718"/>
          <a:lstStyle/>
          <a:p>
            <a:pPr/>
          </a:p>
        </p:txBody>
      </p:sp>
      <p:sp>
        <p:nvSpPr>
          <p:cNvPr id="15" name="Ligne"/>
          <p:cNvSpPr/>
          <p:nvPr/>
        </p:nvSpPr>
        <p:spPr>
          <a:xfrm flipV="1">
            <a:off x="7994301" y="4526255"/>
            <a:ext cx="2" cy="1642760"/>
          </a:xfrm>
          <a:prstGeom prst="line">
            <a:avLst/>
          </a:prstGeom>
          <a:ln w="12700">
            <a:solidFill>
              <a:srgbClr val="444444">
                <a:alpha val="30000"/>
              </a:srgbClr>
            </a:solidFill>
            <a:miter lim="400000"/>
          </a:ln>
        </p:spPr>
        <p:txBody>
          <a:bodyPr lIns="45718" tIns="45718" rIns="45718" bIns="45718"/>
          <a:lstStyle/>
          <a:p>
            <a:pPr/>
          </a:p>
        </p:txBody>
      </p:sp>
      <p:sp>
        <p:nvSpPr>
          <p:cNvPr id="16" name="Texte niveau 1…"/>
          <p:cNvSpPr txBox="1"/>
          <p:nvPr>
            <p:ph type="body" sz="quarter" idx="1"/>
          </p:nvPr>
        </p:nvSpPr>
        <p:spPr>
          <a:xfrm>
            <a:off x="508000" y="3505200"/>
            <a:ext cx="7200900" cy="508000"/>
          </a:xfrm>
          <a:prstGeom prst="rect">
            <a:avLst/>
          </a:prstGeom>
        </p:spPr>
        <p:txBody>
          <a:bodyPr/>
          <a:lstStyle>
            <a:lvl1pPr marL="0" indent="0">
              <a:lnSpc>
                <a:spcPct val="110000"/>
              </a:lnSpc>
              <a:spcBef>
                <a:spcPts val="0"/>
              </a:spcBef>
              <a:buClrTx/>
              <a:buSzTx/>
              <a:buFontTx/>
              <a:buNone/>
              <a:defRPr i="1" sz="2400"/>
            </a:lvl1pPr>
            <a:lvl2pPr marL="783166" indent="-313266">
              <a:lnSpc>
                <a:spcPct val="110000"/>
              </a:lnSpc>
              <a:spcBef>
                <a:spcPts val="0"/>
              </a:spcBef>
              <a:buClrTx/>
              <a:buFontTx/>
              <a:defRPr i="1" sz="2400"/>
            </a:lvl2pPr>
            <a:lvl3pPr marL="1253066" indent="-313266">
              <a:lnSpc>
                <a:spcPct val="110000"/>
              </a:lnSpc>
              <a:spcBef>
                <a:spcPts val="0"/>
              </a:spcBef>
              <a:buClrTx/>
              <a:buFontTx/>
              <a:defRPr i="1" sz="2400"/>
            </a:lvl3pPr>
            <a:lvl4pPr marL="1722966" indent="-313266">
              <a:lnSpc>
                <a:spcPct val="110000"/>
              </a:lnSpc>
              <a:spcBef>
                <a:spcPts val="0"/>
              </a:spcBef>
              <a:buClrTx/>
              <a:buFontTx/>
              <a:defRPr i="1" sz="2400"/>
            </a:lvl4pPr>
            <a:lvl5pPr marL="2192866" indent="-313266">
              <a:lnSpc>
                <a:spcPct val="110000"/>
              </a:lnSpc>
              <a:spcBef>
                <a:spcPts val="0"/>
              </a:spcBef>
              <a:buClrTx/>
              <a:buFontTx/>
              <a:defRPr i="1" sz="2400"/>
            </a:lvl5pPr>
          </a:lstStyle>
          <a:p>
            <a:pPr/>
            <a:r>
              <a:t>Texte niveau 1</a:t>
            </a:r>
          </a:p>
          <a:p>
            <a:pPr lvl="1"/>
            <a:r>
              <a:t>Texte niveau 2</a:t>
            </a:r>
          </a:p>
          <a:p>
            <a:pPr lvl="2"/>
            <a:r>
              <a:t>Texte niveau 3</a:t>
            </a:r>
          </a:p>
          <a:p>
            <a:pPr lvl="3"/>
            <a:r>
              <a:t>Texte niveau 4</a:t>
            </a:r>
          </a:p>
          <a:p>
            <a:pPr lvl="4"/>
            <a:r>
              <a:t>Texte niveau 5</a:t>
            </a:r>
          </a:p>
        </p:txBody>
      </p:sp>
      <p:sp>
        <p:nvSpPr>
          <p:cNvPr id="17" name="Texte du titre"/>
          <p:cNvSpPr txBox="1"/>
          <p:nvPr>
            <p:ph type="title"/>
          </p:nvPr>
        </p:nvSpPr>
        <p:spPr>
          <a:xfrm>
            <a:off x="508000" y="4140200"/>
            <a:ext cx="7200900" cy="2413000"/>
          </a:xfrm>
          <a:prstGeom prst="rect">
            <a:avLst/>
          </a:prstGeom>
        </p:spPr>
        <p:txBody>
          <a:bodyPr/>
          <a:lstStyle>
            <a:lvl1pPr algn="l"/>
          </a:lstStyle>
          <a:p>
            <a:pPr/>
            <a:r>
              <a:t>Texte du titre</a:t>
            </a:r>
          </a:p>
        </p:txBody>
      </p:sp>
      <p:sp>
        <p:nvSpPr>
          <p:cNvPr id="18" name="Texte niveau 1…"/>
          <p:cNvSpPr txBox="1"/>
          <p:nvPr>
            <p:ph type="body" sz="quarter" idx="13"/>
          </p:nvPr>
        </p:nvSpPr>
        <p:spPr>
          <a:xfrm>
            <a:off x="8280400" y="4140200"/>
            <a:ext cx="4241800" cy="2413000"/>
          </a:xfrm>
          <a:prstGeom prst="rect">
            <a:avLst/>
          </a:prstGeom>
        </p:spPr>
        <p:txBody>
          <a:bodyPr/>
          <a:lstStyle/>
          <a:p>
            <a:pPr marL="0" indent="0">
              <a:spcBef>
                <a:spcPts val="0"/>
              </a:spcBef>
              <a:buClrTx/>
              <a:buSzTx/>
              <a:buFontTx/>
              <a:buNone/>
              <a:defRPr sz="2400"/>
            </a:pPr>
          </a:p>
        </p:txBody>
      </p:sp>
      <p:sp>
        <p:nvSpPr>
          <p:cNvPr id="1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itation">
    <p:spTree>
      <p:nvGrpSpPr>
        <p:cNvPr id="1" name=""/>
        <p:cNvGrpSpPr/>
        <p:nvPr/>
      </p:nvGrpSpPr>
      <p:grpSpPr>
        <a:xfrm>
          <a:off x="0" y="0"/>
          <a:ext cx="0" cy="0"/>
          <a:chOff x="0" y="0"/>
          <a:chExt cx="0" cy="0"/>
        </a:xfrm>
      </p:grpSpPr>
      <p:sp>
        <p:nvSpPr>
          <p:cNvPr id="107" name="Texte niveau 1…"/>
          <p:cNvSpPr txBox="1"/>
          <p:nvPr>
            <p:ph type="body" sz="quarter" idx="1"/>
          </p:nvPr>
        </p:nvSpPr>
        <p:spPr>
          <a:xfrm>
            <a:off x="533400" y="5969000"/>
            <a:ext cx="11938000" cy="609600"/>
          </a:xfrm>
          <a:prstGeom prst="rect">
            <a:avLst/>
          </a:prstGeom>
        </p:spPr>
        <p:txBody>
          <a:bodyPr anchor="t"/>
          <a:lstStyle>
            <a:lvl1pPr marL="0" indent="0" algn="ctr">
              <a:spcBef>
                <a:spcPts val="1200"/>
              </a:spcBef>
              <a:buClrTx/>
              <a:buSzTx/>
              <a:buFontTx/>
              <a:buNone/>
              <a:defRPr i="1" sz="3000"/>
            </a:lvl1pPr>
            <a:lvl2pPr marL="861483" indent="-391583" algn="ctr">
              <a:spcBef>
                <a:spcPts val="1200"/>
              </a:spcBef>
              <a:buClrTx/>
              <a:buFontTx/>
              <a:defRPr i="1" sz="3000"/>
            </a:lvl2pPr>
            <a:lvl3pPr marL="1331383" indent="-391583" algn="ctr">
              <a:spcBef>
                <a:spcPts val="1200"/>
              </a:spcBef>
              <a:buClrTx/>
              <a:buFontTx/>
              <a:defRPr i="1" sz="3000"/>
            </a:lvl3pPr>
            <a:lvl4pPr marL="1801283" indent="-391583" algn="ctr">
              <a:spcBef>
                <a:spcPts val="1200"/>
              </a:spcBef>
              <a:buClrTx/>
              <a:buFontTx/>
              <a:defRPr i="1" sz="3000"/>
            </a:lvl4pPr>
            <a:lvl5pPr marL="2271183" indent="-391583" algn="ctr">
              <a:spcBef>
                <a:spcPts val="1200"/>
              </a:spcBef>
              <a:buClrTx/>
              <a:buFontTx/>
              <a:defRPr i="1" sz="3000"/>
            </a:lvl5pPr>
          </a:lstStyle>
          <a:p>
            <a:pPr/>
            <a:r>
              <a:t>Texte niveau 1</a:t>
            </a:r>
          </a:p>
          <a:p>
            <a:pPr lvl="1"/>
            <a:r>
              <a:t>Texte niveau 2</a:t>
            </a:r>
          </a:p>
          <a:p>
            <a:pPr lvl="2"/>
            <a:r>
              <a:t>Texte niveau 3</a:t>
            </a:r>
          </a:p>
          <a:p>
            <a:pPr lvl="3"/>
            <a:r>
              <a:t>Texte niveau 4</a:t>
            </a:r>
          </a:p>
          <a:p>
            <a:pPr lvl="4"/>
            <a:r>
              <a:t>Texte niveau 5</a:t>
            </a:r>
          </a:p>
        </p:txBody>
      </p:sp>
      <p:sp>
        <p:nvSpPr>
          <p:cNvPr id="108" name="« Saisissez une citation ici. »"/>
          <p:cNvSpPr txBox="1"/>
          <p:nvPr>
            <p:ph type="body" sz="quarter" idx="13"/>
          </p:nvPr>
        </p:nvSpPr>
        <p:spPr>
          <a:xfrm>
            <a:off x="1270000" y="4254500"/>
            <a:ext cx="10464800" cy="711200"/>
          </a:xfrm>
          <a:prstGeom prst="rect">
            <a:avLst/>
          </a:prstGeom>
        </p:spPr>
        <p:txBody>
          <a:bodyPr/>
          <a:lstStyle/>
          <a:p>
            <a:pPr marL="0" indent="0" algn="ctr">
              <a:spcBef>
                <a:spcPts val="0"/>
              </a:spcBef>
              <a:buClrTx/>
              <a:buSzTx/>
              <a:buFontTx/>
              <a:buNone/>
            </a:pPr>
          </a:p>
        </p:txBody>
      </p:sp>
      <p:sp>
        <p:nvSpPr>
          <p:cNvPr id="10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p:spTree>
      <p:nvGrpSpPr>
        <p:cNvPr id="1" name=""/>
        <p:cNvGrpSpPr/>
        <p:nvPr/>
      </p:nvGrpSpPr>
      <p:grpSpPr>
        <a:xfrm>
          <a:off x="0" y="0"/>
          <a:ext cx="0" cy="0"/>
          <a:chOff x="0" y="0"/>
          <a:chExt cx="0" cy="0"/>
        </a:xfrm>
      </p:grpSpPr>
      <p:sp>
        <p:nvSpPr>
          <p:cNvPr id="116"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17"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ierge">
    <p:spTree>
      <p:nvGrpSpPr>
        <p:cNvPr id="1" name=""/>
        <p:cNvGrpSpPr/>
        <p:nvPr/>
      </p:nvGrpSpPr>
      <p:grpSpPr>
        <a:xfrm>
          <a:off x="0" y="0"/>
          <a:ext cx="0" cy="0"/>
          <a:chOff x="0" y="0"/>
          <a:chExt cx="0" cy="0"/>
        </a:xfrm>
      </p:grpSpPr>
      <p:sp>
        <p:nvSpPr>
          <p:cNvPr id="12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Horizontale">
    <p:spTree>
      <p:nvGrpSpPr>
        <p:cNvPr id="1" name=""/>
        <p:cNvGrpSpPr/>
        <p:nvPr/>
      </p:nvGrpSpPr>
      <p:grpSpPr>
        <a:xfrm>
          <a:off x="0" y="0"/>
          <a:ext cx="0" cy="0"/>
          <a:chOff x="0" y="0"/>
          <a:chExt cx="0" cy="0"/>
        </a:xfrm>
      </p:grpSpPr>
      <p:sp>
        <p:nvSpPr>
          <p:cNvPr id="26" name="Ligne"/>
          <p:cNvSpPr/>
          <p:nvPr/>
        </p:nvSpPr>
        <p:spPr>
          <a:xfrm flipV="1">
            <a:off x="7994301" y="7053554"/>
            <a:ext cx="2" cy="1642760"/>
          </a:xfrm>
          <a:prstGeom prst="line">
            <a:avLst/>
          </a:prstGeom>
          <a:ln w="12700">
            <a:solidFill>
              <a:srgbClr val="444444">
                <a:alpha val="30000"/>
              </a:srgbClr>
            </a:solidFill>
            <a:miter lim="400000"/>
          </a:ln>
        </p:spPr>
        <p:txBody>
          <a:bodyPr lIns="45718" tIns="45718" rIns="45718" bIns="45718"/>
          <a:lstStyle/>
          <a:p>
            <a:pPr/>
          </a:p>
        </p:txBody>
      </p:sp>
      <p:sp>
        <p:nvSpPr>
          <p:cNvPr id="27" name="Ligne"/>
          <p:cNvSpPr/>
          <p:nvPr/>
        </p:nvSpPr>
        <p:spPr>
          <a:xfrm>
            <a:off x="508000" y="9131300"/>
            <a:ext cx="11999453" cy="0"/>
          </a:xfrm>
          <a:prstGeom prst="line">
            <a:avLst/>
          </a:prstGeom>
          <a:ln w="12700">
            <a:solidFill>
              <a:srgbClr val="444444">
                <a:alpha val="30000"/>
              </a:srgbClr>
            </a:solidFill>
            <a:miter lim="400000"/>
          </a:ln>
        </p:spPr>
        <p:txBody>
          <a:bodyPr lIns="45718" tIns="45718" rIns="45718" bIns="45718"/>
          <a:lstStyle/>
          <a:p>
            <a:pPr/>
          </a:p>
        </p:txBody>
      </p:sp>
      <p:sp>
        <p:nvSpPr>
          <p:cNvPr id="28" name="Ligne"/>
          <p:cNvSpPr/>
          <p:nvPr/>
        </p:nvSpPr>
        <p:spPr>
          <a:xfrm>
            <a:off x="507999" y="6629400"/>
            <a:ext cx="12000021" cy="0"/>
          </a:xfrm>
          <a:prstGeom prst="line">
            <a:avLst/>
          </a:prstGeom>
          <a:ln w="12700">
            <a:solidFill>
              <a:srgbClr val="444444">
                <a:alpha val="30000"/>
              </a:srgbClr>
            </a:solidFill>
            <a:miter lim="400000"/>
          </a:ln>
        </p:spPr>
        <p:txBody>
          <a:bodyPr lIns="45718" tIns="45718" rIns="45718" bIns="45718"/>
          <a:lstStyle/>
          <a:p>
            <a:pPr/>
          </a:p>
        </p:txBody>
      </p:sp>
      <p:sp>
        <p:nvSpPr>
          <p:cNvPr id="29" name="Ligne"/>
          <p:cNvSpPr/>
          <p:nvPr/>
        </p:nvSpPr>
        <p:spPr>
          <a:xfrm flipV="1">
            <a:off x="7994301" y="7053554"/>
            <a:ext cx="2" cy="1642760"/>
          </a:xfrm>
          <a:prstGeom prst="line">
            <a:avLst/>
          </a:prstGeom>
          <a:ln w="12700">
            <a:solidFill>
              <a:srgbClr val="444444">
                <a:alpha val="30000"/>
              </a:srgbClr>
            </a:solidFill>
            <a:miter lim="400000"/>
          </a:ln>
        </p:spPr>
        <p:txBody>
          <a:bodyPr lIns="45718" tIns="45718" rIns="45718" bIns="45718"/>
          <a:lstStyle/>
          <a:p>
            <a:pPr/>
          </a:p>
        </p:txBody>
      </p:sp>
      <p:sp>
        <p:nvSpPr>
          <p:cNvPr id="30" name="Texte niveau 1…"/>
          <p:cNvSpPr txBox="1"/>
          <p:nvPr>
            <p:ph type="body" sz="quarter" idx="1"/>
          </p:nvPr>
        </p:nvSpPr>
        <p:spPr>
          <a:xfrm>
            <a:off x="508000" y="6096000"/>
            <a:ext cx="7200900" cy="508000"/>
          </a:xfrm>
          <a:prstGeom prst="rect">
            <a:avLst/>
          </a:prstGeom>
        </p:spPr>
        <p:txBody>
          <a:bodyPr/>
          <a:lstStyle>
            <a:lvl1pPr marL="0" indent="0">
              <a:lnSpc>
                <a:spcPct val="110000"/>
              </a:lnSpc>
              <a:spcBef>
                <a:spcPts val="0"/>
              </a:spcBef>
              <a:buClrTx/>
              <a:buSzTx/>
              <a:buFontTx/>
              <a:buNone/>
              <a:defRPr i="1" sz="2400"/>
            </a:lvl1pPr>
            <a:lvl2pPr marL="783166" indent="-313266">
              <a:lnSpc>
                <a:spcPct val="110000"/>
              </a:lnSpc>
              <a:spcBef>
                <a:spcPts val="0"/>
              </a:spcBef>
              <a:buClrTx/>
              <a:buFontTx/>
              <a:defRPr i="1" sz="2400"/>
            </a:lvl2pPr>
            <a:lvl3pPr marL="1253066" indent="-313266">
              <a:lnSpc>
                <a:spcPct val="110000"/>
              </a:lnSpc>
              <a:spcBef>
                <a:spcPts val="0"/>
              </a:spcBef>
              <a:buClrTx/>
              <a:buFontTx/>
              <a:defRPr i="1" sz="2400"/>
            </a:lvl3pPr>
            <a:lvl4pPr marL="1722966" indent="-313266">
              <a:lnSpc>
                <a:spcPct val="110000"/>
              </a:lnSpc>
              <a:spcBef>
                <a:spcPts val="0"/>
              </a:spcBef>
              <a:buClrTx/>
              <a:buFontTx/>
              <a:defRPr i="1" sz="2400"/>
            </a:lvl4pPr>
            <a:lvl5pPr marL="2192866" indent="-313266">
              <a:lnSpc>
                <a:spcPct val="110000"/>
              </a:lnSpc>
              <a:spcBef>
                <a:spcPts val="0"/>
              </a:spcBef>
              <a:buClrTx/>
              <a:buFontTx/>
              <a:defRPr i="1" sz="2400"/>
            </a:lvl5pPr>
          </a:lstStyle>
          <a:p>
            <a:pPr/>
            <a:r>
              <a:t>Texte niveau 1</a:t>
            </a:r>
          </a:p>
          <a:p>
            <a:pPr lvl="1"/>
            <a:r>
              <a:t>Texte niveau 2</a:t>
            </a:r>
          </a:p>
          <a:p>
            <a:pPr lvl="2"/>
            <a:r>
              <a:t>Texte niveau 3</a:t>
            </a:r>
          </a:p>
          <a:p>
            <a:pPr lvl="3"/>
            <a:r>
              <a:t>Texte niveau 4</a:t>
            </a:r>
          </a:p>
          <a:p>
            <a:pPr lvl="4"/>
            <a:r>
              <a:t>Texte niveau 5</a:t>
            </a:r>
          </a:p>
        </p:txBody>
      </p:sp>
      <p:sp>
        <p:nvSpPr>
          <p:cNvPr id="31" name="Image"/>
          <p:cNvSpPr/>
          <p:nvPr>
            <p:ph type="pic" idx="13"/>
          </p:nvPr>
        </p:nvSpPr>
        <p:spPr>
          <a:xfrm>
            <a:off x="596900" y="633460"/>
            <a:ext cx="11811000" cy="5207003"/>
          </a:xfrm>
          <a:prstGeom prst="rect">
            <a:avLst/>
          </a:prstGeom>
        </p:spPr>
        <p:txBody>
          <a:bodyPr lIns="91439" tIns="45719" rIns="91439" bIns="45719" anchor="t">
            <a:noAutofit/>
          </a:bodyPr>
          <a:lstStyle/>
          <a:p>
            <a:pPr/>
          </a:p>
        </p:txBody>
      </p:sp>
      <p:sp>
        <p:nvSpPr>
          <p:cNvPr id="32" name="Texte du titre"/>
          <p:cNvSpPr txBox="1"/>
          <p:nvPr>
            <p:ph type="title"/>
          </p:nvPr>
        </p:nvSpPr>
        <p:spPr>
          <a:xfrm>
            <a:off x="508000" y="6680200"/>
            <a:ext cx="7200900" cy="2413000"/>
          </a:xfrm>
          <a:prstGeom prst="rect">
            <a:avLst/>
          </a:prstGeom>
        </p:spPr>
        <p:txBody>
          <a:bodyPr/>
          <a:lstStyle>
            <a:lvl1pPr algn="l"/>
          </a:lstStyle>
          <a:p>
            <a:pPr/>
            <a:r>
              <a:t>Texte du titre</a:t>
            </a:r>
          </a:p>
        </p:txBody>
      </p:sp>
      <p:sp>
        <p:nvSpPr>
          <p:cNvPr id="33" name="Texte niveau 1…"/>
          <p:cNvSpPr txBox="1"/>
          <p:nvPr>
            <p:ph type="body" sz="quarter" idx="14"/>
          </p:nvPr>
        </p:nvSpPr>
        <p:spPr>
          <a:xfrm>
            <a:off x="8280400" y="6680200"/>
            <a:ext cx="4241800" cy="2413000"/>
          </a:xfrm>
          <a:prstGeom prst="rect">
            <a:avLst/>
          </a:prstGeom>
        </p:spPr>
        <p:txBody>
          <a:bodyPr/>
          <a:lstStyle/>
          <a:p>
            <a:pPr marL="0" indent="0">
              <a:spcBef>
                <a:spcPts val="0"/>
              </a:spcBef>
              <a:buClrTx/>
              <a:buSzTx/>
              <a:buFontTx/>
              <a:buNone/>
              <a:defRPr sz="2400"/>
            </a:pPr>
          </a:p>
        </p:txBody>
      </p:sp>
      <p:sp>
        <p:nvSpPr>
          <p:cNvPr id="3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 Centré">
    <p:spTree>
      <p:nvGrpSpPr>
        <p:cNvPr id="1" name=""/>
        <p:cNvGrpSpPr/>
        <p:nvPr/>
      </p:nvGrpSpPr>
      <p:grpSpPr>
        <a:xfrm>
          <a:off x="0" y="0"/>
          <a:ext cx="0" cy="0"/>
          <a:chOff x="0" y="0"/>
          <a:chExt cx="0" cy="0"/>
        </a:xfrm>
      </p:grpSpPr>
      <p:sp>
        <p:nvSpPr>
          <p:cNvPr id="41" name="Texte du titre"/>
          <p:cNvSpPr txBox="1"/>
          <p:nvPr>
            <p:ph type="title"/>
          </p:nvPr>
        </p:nvSpPr>
        <p:spPr>
          <a:xfrm>
            <a:off x="508000" y="3670300"/>
            <a:ext cx="11988800" cy="2413000"/>
          </a:xfrm>
          <a:prstGeom prst="rect">
            <a:avLst/>
          </a:prstGeom>
        </p:spPr>
        <p:txBody>
          <a:bodyPr/>
          <a:lstStyle/>
          <a:p>
            <a:pPr/>
            <a:r>
              <a:t>Texte du titre</a:t>
            </a:r>
          </a:p>
        </p:txBody>
      </p:sp>
      <p:sp>
        <p:nvSpPr>
          <p:cNvPr id="42"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Verticale">
    <p:spTree>
      <p:nvGrpSpPr>
        <p:cNvPr id="1" name=""/>
        <p:cNvGrpSpPr/>
        <p:nvPr/>
      </p:nvGrpSpPr>
      <p:grpSpPr>
        <a:xfrm>
          <a:off x="0" y="0"/>
          <a:ext cx="0" cy="0"/>
          <a:chOff x="0" y="0"/>
          <a:chExt cx="0" cy="0"/>
        </a:xfrm>
      </p:grpSpPr>
      <p:sp>
        <p:nvSpPr>
          <p:cNvPr id="49" name="Ligne"/>
          <p:cNvSpPr/>
          <p:nvPr/>
        </p:nvSpPr>
        <p:spPr>
          <a:xfrm>
            <a:off x="507999" y="4876800"/>
            <a:ext cx="5676376" cy="0"/>
          </a:xfrm>
          <a:prstGeom prst="line">
            <a:avLst/>
          </a:prstGeom>
          <a:ln w="12700">
            <a:solidFill>
              <a:srgbClr val="444444">
                <a:alpha val="30000"/>
              </a:srgbClr>
            </a:solidFill>
            <a:miter lim="400000"/>
          </a:ln>
        </p:spPr>
        <p:txBody>
          <a:bodyPr lIns="45718" tIns="45718" rIns="45718" bIns="45718"/>
          <a:lstStyle/>
          <a:p>
            <a:pPr/>
          </a:p>
        </p:txBody>
      </p:sp>
      <p:sp>
        <p:nvSpPr>
          <p:cNvPr id="50" name="Ligne"/>
          <p:cNvSpPr/>
          <p:nvPr/>
        </p:nvSpPr>
        <p:spPr>
          <a:xfrm>
            <a:off x="508000" y="2768600"/>
            <a:ext cx="5676316" cy="0"/>
          </a:xfrm>
          <a:prstGeom prst="line">
            <a:avLst/>
          </a:prstGeom>
          <a:ln w="12700">
            <a:solidFill>
              <a:srgbClr val="444444">
                <a:alpha val="30000"/>
              </a:srgbClr>
            </a:solidFill>
            <a:miter lim="400000"/>
          </a:ln>
        </p:spPr>
        <p:txBody>
          <a:bodyPr lIns="45718" tIns="45718" rIns="45718" bIns="45718"/>
          <a:lstStyle/>
          <a:p>
            <a:pPr/>
          </a:p>
        </p:txBody>
      </p:sp>
      <p:sp>
        <p:nvSpPr>
          <p:cNvPr id="51" name="Texte niveau 1…"/>
          <p:cNvSpPr txBox="1"/>
          <p:nvPr>
            <p:ph type="body" sz="quarter" idx="1"/>
          </p:nvPr>
        </p:nvSpPr>
        <p:spPr>
          <a:xfrm>
            <a:off x="508000" y="2171700"/>
            <a:ext cx="5676900" cy="508000"/>
          </a:xfrm>
          <a:prstGeom prst="rect">
            <a:avLst/>
          </a:prstGeom>
        </p:spPr>
        <p:txBody>
          <a:bodyPr anchor="b"/>
          <a:lstStyle>
            <a:lvl1pPr marL="0" indent="0">
              <a:lnSpc>
                <a:spcPct val="110000"/>
              </a:lnSpc>
              <a:spcBef>
                <a:spcPts val="0"/>
              </a:spcBef>
              <a:buClrTx/>
              <a:buSzTx/>
              <a:buFontTx/>
              <a:buNone/>
              <a:defRPr i="1" sz="2400"/>
            </a:lvl1pPr>
            <a:lvl2pPr marL="783166" indent="-313266">
              <a:lnSpc>
                <a:spcPct val="110000"/>
              </a:lnSpc>
              <a:spcBef>
                <a:spcPts val="0"/>
              </a:spcBef>
              <a:buClrTx/>
              <a:buFontTx/>
              <a:defRPr i="1" sz="2400"/>
            </a:lvl2pPr>
            <a:lvl3pPr marL="1253066" indent="-313266">
              <a:lnSpc>
                <a:spcPct val="110000"/>
              </a:lnSpc>
              <a:spcBef>
                <a:spcPts val="0"/>
              </a:spcBef>
              <a:buClrTx/>
              <a:buFontTx/>
              <a:defRPr i="1" sz="2400"/>
            </a:lvl3pPr>
            <a:lvl4pPr marL="1722966" indent="-313266">
              <a:lnSpc>
                <a:spcPct val="110000"/>
              </a:lnSpc>
              <a:spcBef>
                <a:spcPts val="0"/>
              </a:spcBef>
              <a:buClrTx/>
              <a:buFontTx/>
              <a:defRPr i="1" sz="2400"/>
            </a:lvl4pPr>
            <a:lvl5pPr marL="2192866" indent="-313266">
              <a:lnSpc>
                <a:spcPct val="110000"/>
              </a:lnSpc>
              <a:spcBef>
                <a:spcPts val="0"/>
              </a:spcBef>
              <a:buClrTx/>
              <a:buFontTx/>
              <a:defRPr i="1" sz="2400"/>
            </a:lvl5pPr>
          </a:lstStyle>
          <a:p>
            <a:pPr/>
            <a:r>
              <a:t>Texte niveau 1</a:t>
            </a:r>
          </a:p>
          <a:p>
            <a:pPr lvl="1"/>
            <a:r>
              <a:t>Texte niveau 2</a:t>
            </a:r>
          </a:p>
          <a:p>
            <a:pPr lvl="2"/>
            <a:r>
              <a:t>Texte niveau 3</a:t>
            </a:r>
          </a:p>
          <a:p>
            <a:pPr lvl="3"/>
            <a:r>
              <a:t>Texte niveau 4</a:t>
            </a:r>
          </a:p>
          <a:p>
            <a:pPr lvl="4"/>
            <a:r>
              <a:t>Texte niveau 5</a:t>
            </a:r>
          </a:p>
        </p:txBody>
      </p:sp>
      <p:sp>
        <p:nvSpPr>
          <p:cNvPr id="52" name="Image"/>
          <p:cNvSpPr/>
          <p:nvPr>
            <p:ph type="pic" sz="half" idx="13"/>
          </p:nvPr>
        </p:nvSpPr>
        <p:spPr>
          <a:xfrm>
            <a:off x="6818218" y="647698"/>
            <a:ext cx="5588002" cy="8331202"/>
          </a:xfrm>
          <a:prstGeom prst="rect">
            <a:avLst/>
          </a:prstGeom>
        </p:spPr>
        <p:txBody>
          <a:bodyPr lIns="91439" tIns="45719" rIns="91439" bIns="45719" anchor="t">
            <a:noAutofit/>
          </a:bodyPr>
          <a:lstStyle/>
          <a:p>
            <a:pPr/>
          </a:p>
        </p:txBody>
      </p:sp>
      <p:sp>
        <p:nvSpPr>
          <p:cNvPr id="53" name="Texte du titre"/>
          <p:cNvSpPr txBox="1"/>
          <p:nvPr>
            <p:ph type="title"/>
          </p:nvPr>
        </p:nvSpPr>
        <p:spPr>
          <a:xfrm>
            <a:off x="508000" y="2806700"/>
            <a:ext cx="5676900" cy="2032000"/>
          </a:xfrm>
          <a:prstGeom prst="rect">
            <a:avLst/>
          </a:prstGeom>
        </p:spPr>
        <p:txBody>
          <a:bodyPr/>
          <a:lstStyle>
            <a:lvl1pPr algn="l">
              <a:defRPr sz="5600"/>
            </a:lvl1pPr>
          </a:lstStyle>
          <a:p>
            <a:pPr/>
            <a:r>
              <a:t>Texte du titre</a:t>
            </a:r>
          </a:p>
        </p:txBody>
      </p:sp>
      <p:sp>
        <p:nvSpPr>
          <p:cNvPr id="54" name="Texte niveau 1…"/>
          <p:cNvSpPr txBox="1"/>
          <p:nvPr>
            <p:ph type="body" sz="quarter" idx="14"/>
          </p:nvPr>
        </p:nvSpPr>
        <p:spPr>
          <a:xfrm>
            <a:off x="508000" y="5029200"/>
            <a:ext cx="5676900" cy="4013200"/>
          </a:xfrm>
          <a:prstGeom prst="rect">
            <a:avLst/>
          </a:prstGeom>
        </p:spPr>
        <p:txBody>
          <a:bodyPr anchor="t"/>
          <a:lstStyle/>
          <a:p>
            <a:pPr marL="0" indent="0">
              <a:spcBef>
                <a:spcPts val="0"/>
              </a:spcBef>
              <a:buClrTx/>
              <a:buSzTx/>
              <a:buFontTx/>
              <a:buNone/>
              <a:defRPr sz="2400"/>
            </a:pPr>
          </a:p>
        </p:txBody>
      </p:sp>
      <p:sp>
        <p:nvSpPr>
          <p:cNvPr id="55"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 Haut">
    <p:spTree>
      <p:nvGrpSpPr>
        <p:cNvPr id="1" name=""/>
        <p:cNvGrpSpPr/>
        <p:nvPr/>
      </p:nvGrpSpPr>
      <p:grpSpPr>
        <a:xfrm>
          <a:off x="0" y="0"/>
          <a:ext cx="0" cy="0"/>
          <a:chOff x="0" y="0"/>
          <a:chExt cx="0" cy="0"/>
        </a:xfrm>
      </p:grpSpPr>
      <p:sp>
        <p:nvSpPr>
          <p:cNvPr id="62" name="Texte du titre"/>
          <p:cNvSpPr txBox="1"/>
          <p:nvPr>
            <p:ph type="title"/>
          </p:nvPr>
        </p:nvSpPr>
        <p:spPr>
          <a:prstGeom prst="rect">
            <a:avLst/>
          </a:prstGeom>
        </p:spPr>
        <p:txBody>
          <a:bodyPr/>
          <a:lstStyle/>
          <a:p>
            <a:pPr/>
            <a:r>
              <a:t>Texte du titre</a:t>
            </a:r>
          </a:p>
        </p:txBody>
      </p:sp>
      <p:sp>
        <p:nvSpPr>
          <p:cNvPr id="63"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et puces">
    <p:spTree>
      <p:nvGrpSpPr>
        <p:cNvPr id="1" name=""/>
        <p:cNvGrpSpPr/>
        <p:nvPr/>
      </p:nvGrpSpPr>
      <p:grpSpPr>
        <a:xfrm>
          <a:off x="0" y="0"/>
          <a:ext cx="0" cy="0"/>
          <a:chOff x="0" y="0"/>
          <a:chExt cx="0" cy="0"/>
        </a:xfrm>
      </p:grpSpPr>
      <p:sp>
        <p:nvSpPr>
          <p:cNvPr id="70" name="Texte du titre"/>
          <p:cNvSpPr txBox="1"/>
          <p:nvPr>
            <p:ph type="title"/>
          </p:nvPr>
        </p:nvSpPr>
        <p:spPr>
          <a:prstGeom prst="rect">
            <a:avLst/>
          </a:prstGeom>
        </p:spPr>
        <p:txBody>
          <a:bodyPr/>
          <a:lstStyle/>
          <a:p>
            <a:pPr/>
            <a:r>
              <a:t>Texte du titre</a:t>
            </a:r>
          </a:p>
        </p:txBody>
      </p:sp>
      <p:sp>
        <p:nvSpPr>
          <p:cNvPr id="71" name="Texte niveau 1…"/>
          <p:cNvSpPr txBox="1"/>
          <p:nvPr>
            <p:ph type="body" idx="1"/>
          </p:nvPr>
        </p:nvSpPr>
        <p:spPr>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72"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puces et photo">
    <p:spTree>
      <p:nvGrpSpPr>
        <p:cNvPr id="1" name=""/>
        <p:cNvGrpSpPr/>
        <p:nvPr/>
      </p:nvGrpSpPr>
      <p:grpSpPr>
        <a:xfrm>
          <a:off x="0" y="0"/>
          <a:ext cx="0" cy="0"/>
          <a:chOff x="0" y="0"/>
          <a:chExt cx="0" cy="0"/>
        </a:xfrm>
      </p:grpSpPr>
      <p:sp>
        <p:nvSpPr>
          <p:cNvPr id="79" name="Image"/>
          <p:cNvSpPr/>
          <p:nvPr>
            <p:ph type="pic" sz="half" idx="13"/>
          </p:nvPr>
        </p:nvSpPr>
        <p:spPr>
          <a:xfrm>
            <a:off x="6819900" y="2654300"/>
            <a:ext cx="5588000" cy="6350000"/>
          </a:xfrm>
          <a:prstGeom prst="rect">
            <a:avLst/>
          </a:prstGeom>
        </p:spPr>
        <p:txBody>
          <a:bodyPr lIns="91439" tIns="45719" rIns="91439" bIns="45719" anchor="t">
            <a:noAutofit/>
          </a:bodyPr>
          <a:lstStyle/>
          <a:p>
            <a:pPr/>
          </a:p>
        </p:txBody>
      </p:sp>
      <p:sp>
        <p:nvSpPr>
          <p:cNvPr id="80" name="Texte du titre"/>
          <p:cNvSpPr txBox="1"/>
          <p:nvPr>
            <p:ph type="title"/>
          </p:nvPr>
        </p:nvSpPr>
        <p:spPr>
          <a:prstGeom prst="rect">
            <a:avLst/>
          </a:prstGeom>
        </p:spPr>
        <p:txBody>
          <a:bodyPr/>
          <a:lstStyle/>
          <a:p>
            <a:pPr/>
            <a:r>
              <a:t>Texte du titre</a:t>
            </a:r>
          </a:p>
        </p:txBody>
      </p:sp>
      <p:sp>
        <p:nvSpPr>
          <p:cNvPr id="81" name="Texte niveau 1…"/>
          <p:cNvSpPr txBox="1"/>
          <p:nvPr>
            <p:ph type="body" sz="half" idx="1"/>
          </p:nvPr>
        </p:nvSpPr>
        <p:spPr>
          <a:xfrm>
            <a:off x="508000" y="2730500"/>
            <a:ext cx="5816600" cy="6350000"/>
          </a:xfrm>
          <a:prstGeom prst="rect">
            <a:avLst/>
          </a:prstGeom>
        </p:spPr>
        <p:txBody>
          <a:bodyPr/>
          <a:lstStyle>
            <a:lvl1pPr marL="393700" indent="-393700">
              <a:spcBef>
                <a:spcPts val="1800"/>
              </a:spcBef>
              <a:buSzPct val="65000"/>
              <a:defRPr sz="3000"/>
            </a:lvl1pPr>
            <a:lvl2pPr marL="787400" indent="-393700">
              <a:spcBef>
                <a:spcPts val="1800"/>
              </a:spcBef>
              <a:buSzPct val="65000"/>
              <a:defRPr sz="3000"/>
            </a:lvl2pPr>
            <a:lvl3pPr marL="1181100" indent="-393700">
              <a:spcBef>
                <a:spcPts val="1800"/>
              </a:spcBef>
              <a:buSzPct val="65000"/>
              <a:defRPr sz="3000"/>
            </a:lvl3pPr>
            <a:lvl4pPr marL="1574800" indent="-393700">
              <a:spcBef>
                <a:spcPts val="1800"/>
              </a:spcBef>
              <a:buSzPct val="65000"/>
              <a:defRPr sz="3000"/>
            </a:lvl4pPr>
            <a:lvl5pPr marL="1968500" indent="-393700">
              <a:spcBef>
                <a:spcPts val="1800"/>
              </a:spcBef>
              <a:buSzPct val="65000"/>
              <a:defRPr sz="3000"/>
            </a:lvl5pPr>
          </a:lstStyle>
          <a:p>
            <a:pPr/>
            <a:r>
              <a:t>Texte niveau 1</a:t>
            </a:r>
          </a:p>
          <a:p>
            <a:pPr lvl="1"/>
            <a:r>
              <a:t>Texte niveau 2</a:t>
            </a:r>
          </a:p>
          <a:p>
            <a:pPr lvl="2"/>
            <a:r>
              <a:t>Texte niveau 3</a:t>
            </a:r>
          </a:p>
          <a:p>
            <a:pPr lvl="3"/>
            <a:r>
              <a:t>Texte niveau 4</a:t>
            </a:r>
          </a:p>
          <a:p>
            <a:pPr lvl="4"/>
            <a:r>
              <a:t>Texte niveau 5</a:t>
            </a:r>
          </a:p>
        </p:txBody>
      </p:sp>
      <p:sp>
        <p:nvSpPr>
          <p:cNvPr id="82"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uces">
    <p:spTree>
      <p:nvGrpSpPr>
        <p:cNvPr id="1" name=""/>
        <p:cNvGrpSpPr/>
        <p:nvPr/>
      </p:nvGrpSpPr>
      <p:grpSpPr>
        <a:xfrm>
          <a:off x="0" y="0"/>
          <a:ext cx="0" cy="0"/>
          <a:chOff x="0" y="0"/>
          <a:chExt cx="0" cy="0"/>
        </a:xfrm>
      </p:grpSpPr>
      <p:sp>
        <p:nvSpPr>
          <p:cNvPr id="89" name="Texte niveau 1…"/>
          <p:cNvSpPr txBox="1"/>
          <p:nvPr>
            <p:ph type="body" idx="1"/>
          </p:nvPr>
        </p:nvSpPr>
        <p:spPr>
          <a:xfrm>
            <a:off x="508000" y="1270000"/>
            <a:ext cx="11988800" cy="7213600"/>
          </a:xfrm>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90"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photos">
    <p:spTree>
      <p:nvGrpSpPr>
        <p:cNvPr id="1" name=""/>
        <p:cNvGrpSpPr/>
        <p:nvPr/>
      </p:nvGrpSpPr>
      <p:grpSpPr>
        <a:xfrm>
          <a:off x="0" y="0"/>
          <a:ext cx="0" cy="0"/>
          <a:chOff x="0" y="0"/>
          <a:chExt cx="0" cy="0"/>
        </a:xfrm>
      </p:grpSpPr>
      <p:sp>
        <p:nvSpPr>
          <p:cNvPr id="97" name="Image"/>
          <p:cNvSpPr/>
          <p:nvPr>
            <p:ph type="pic" sz="quarter" idx="13"/>
          </p:nvPr>
        </p:nvSpPr>
        <p:spPr>
          <a:xfrm>
            <a:off x="6856318" y="4772798"/>
            <a:ext cx="5499102" cy="4229103"/>
          </a:xfrm>
          <a:prstGeom prst="rect">
            <a:avLst/>
          </a:prstGeom>
        </p:spPr>
        <p:txBody>
          <a:bodyPr lIns="91439" tIns="45719" rIns="91439" bIns="45719" anchor="t">
            <a:noAutofit/>
          </a:bodyPr>
          <a:lstStyle/>
          <a:p>
            <a:pPr/>
          </a:p>
        </p:txBody>
      </p:sp>
      <p:sp>
        <p:nvSpPr>
          <p:cNvPr id="98" name="Image"/>
          <p:cNvSpPr/>
          <p:nvPr>
            <p:ph type="pic" sz="quarter" idx="14"/>
          </p:nvPr>
        </p:nvSpPr>
        <p:spPr>
          <a:xfrm>
            <a:off x="6860561" y="609600"/>
            <a:ext cx="5499103" cy="3530600"/>
          </a:xfrm>
          <a:prstGeom prst="rect">
            <a:avLst/>
          </a:prstGeom>
        </p:spPr>
        <p:txBody>
          <a:bodyPr lIns="91439" tIns="45719" rIns="91439" bIns="45719" anchor="t">
            <a:noAutofit/>
          </a:bodyPr>
          <a:lstStyle/>
          <a:p>
            <a:pPr/>
          </a:p>
        </p:txBody>
      </p:sp>
      <p:sp>
        <p:nvSpPr>
          <p:cNvPr id="99" name="Image"/>
          <p:cNvSpPr/>
          <p:nvPr>
            <p:ph type="pic" sz="half" idx="15"/>
          </p:nvPr>
        </p:nvSpPr>
        <p:spPr>
          <a:xfrm>
            <a:off x="557118" y="609598"/>
            <a:ext cx="5588003" cy="8394702"/>
          </a:xfrm>
          <a:prstGeom prst="rect">
            <a:avLst/>
          </a:prstGeom>
        </p:spPr>
        <p:txBody>
          <a:bodyPr lIns="91439" tIns="45719" rIns="91439" bIns="45719" anchor="t">
            <a:noAutofit/>
          </a:bodyPr>
          <a:lstStyle/>
          <a:p>
            <a:pPr/>
          </a:p>
        </p:txBody>
      </p:sp>
      <p:sp>
        <p:nvSpPr>
          <p:cNvPr id="100"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Ligne"/>
          <p:cNvSpPr/>
          <p:nvPr/>
        </p:nvSpPr>
        <p:spPr>
          <a:xfrm>
            <a:off x="507999" y="2171700"/>
            <a:ext cx="11997294" cy="0"/>
          </a:xfrm>
          <a:prstGeom prst="line">
            <a:avLst/>
          </a:prstGeom>
          <a:ln w="12700">
            <a:solidFill>
              <a:srgbClr val="444444">
                <a:alpha val="30000"/>
              </a:srgbClr>
            </a:solidFill>
            <a:miter lim="400000"/>
          </a:ln>
        </p:spPr>
        <p:txBody>
          <a:bodyPr lIns="45718" tIns="45718" rIns="45718" bIns="45718"/>
          <a:lstStyle/>
          <a:p>
            <a:pPr/>
          </a:p>
        </p:txBody>
      </p:sp>
      <p:sp>
        <p:nvSpPr>
          <p:cNvPr id="3" name="Ligne"/>
          <p:cNvSpPr/>
          <p:nvPr/>
        </p:nvSpPr>
        <p:spPr>
          <a:xfrm>
            <a:off x="507999" y="635000"/>
            <a:ext cx="11997294" cy="0"/>
          </a:xfrm>
          <a:prstGeom prst="line">
            <a:avLst/>
          </a:prstGeom>
          <a:ln w="12700">
            <a:solidFill>
              <a:srgbClr val="444444">
                <a:alpha val="30000"/>
              </a:srgbClr>
            </a:solidFill>
            <a:miter lim="400000"/>
          </a:ln>
        </p:spPr>
        <p:txBody>
          <a:bodyPr lIns="45718" tIns="45718" rIns="45718" bIns="45718"/>
          <a:lstStyle/>
          <a:p>
            <a:pPr/>
          </a:p>
        </p:txBody>
      </p:sp>
      <p:sp>
        <p:nvSpPr>
          <p:cNvPr id="4" name="Texte du titre"/>
          <p:cNvSpPr txBox="1"/>
          <p:nvPr>
            <p:ph type="title"/>
          </p:nvPr>
        </p:nvSpPr>
        <p:spPr>
          <a:xfrm>
            <a:off x="508000" y="800100"/>
            <a:ext cx="11988800" cy="121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 du titre</a:t>
            </a:r>
          </a:p>
        </p:txBody>
      </p:sp>
      <p:sp>
        <p:nvSpPr>
          <p:cNvPr id="5" name="Texte niveau 1…"/>
          <p:cNvSpPr txBox="1"/>
          <p:nvPr>
            <p:ph type="body" idx="1"/>
          </p:nvPr>
        </p:nvSpPr>
        <p:spPr>
          <a:xfrm>
            <a:off x="508000" y="2628900"/>
            <a:ext cx="11988800" cy="609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 niveau 1</a:t>
            </a:r>
          </a:p>
          <a:p>
            <a:pPr lvl="1"/>
            <a:r>
              <a:t>Texte niveau 2</a:t>
            </a:r>
          </a:p>
          <a:p>
            <a:pPr lvl="2"/>
            <a:r>
              <a:t>Texte niveau 3</a:t>
            </a:r>
          </a:p>
          <a:p>
            <a:pPr lvl="3"/>
            <a:r>
              <a:t>Texte niveau 4</a:t>
            </a:r>
          </a:p>
          <a:p>
            <a:pPr lvl="4"/>
            <a:r>
              <a:t>Texte niveau 5</a:t>
            </a:r>
          </a:p>
        </p:txBody>
      </p:sp>
      <p:sp>
        <p:nvSpPr>
          <p:cNvPr id="6" name="Numéro de diapositive"/>
          <p:cNvSpPr txBox="1"/>
          <p:nvPr>
            <p:ph type="sldNum" sz="quarter" idx="2"/>
          </p:nvPr>
        </p:nvSpPr>
        <p:spPr>
          <a:xfrm>
            <a:off x="6324599" y="9258300"/>
            <a:ext cx="342901" cy="406400"/>
          </a:xfrm>
          <a:prstGeom prst="rect">
            <a:avLst/>
          </a:prstGeom>
          <a:ln w="12700">
            <a:miter lim="400000"/>
          </a:ln>
        </p:spPr>
        <p:txBody>
          <a:bodyPr wrap="none" lIns="50800" tIns="50800" rIns="50800" bIns="50800">
            <a:spAutoFit/>
          </a:bodyPr>
          <a:lstStyle>
            <a:lvl1pPr>
              <a:defRPr sz="1800">
                <a:solidFill>
                  <a:srgbClr val="4C4946"/>
                </a:solidFill>
                <a:latin typeface="Palatino"/>
                <a:ea typeface="Palatino"/>
                <a:cs typeface="Palatino"/>
                <a:sym typeface="Palatino"/>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1pPr>
      <a:lvl2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2pPr>
      <a:lvl3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3pPr>
      <a:lvl4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4pPr>
      <a:lvl5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5pPr>
      <a:lvl6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6pPr>
      <a:lvl7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7pPr>
      <a:lvl8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8pPr>
      <a:lvl9pPr marL="0" marR="0" indent="0" algn="ctr" defTabSz="584200" rtl="0" latinLnBrk="0">
        <a:lnSpc>
          <a:spcPct val="90000"/>
        </a:lnSpc>
        <a:spcBef>
          <a:spcPts val="1600"/>
        </a:spcBef>
        <a:spcAft>
          <a:spcPts val="0"/>
        </a:spcAft>
        <a:buClrTx/>
        <a:buSzTx/>
        <a:buFontTx/>
        <a:buNone/>
        <a:tabLst/>
        <a:defRPr b="0" baseline="0" cap="none" i="0" spc="0" strike="noStrike" sz="7000" u="none">
          <a:ln>
            <a:noFill/>
          </a:ln>
          <a:solidFill>
            <a:srgbClr val="D93E2B"/>
          </a:solidFill>
          <a:uFillTx/>
          <a:latin typeface="Bodoni SvtyTwo ITC TT-Book"/>
          <a:ea typeface="Bodoni SvtyTwo ITC TT-Book"/>
          <a:cs typeface="Bodoni SvtyTwo ITC TT-Book"/>
          <a:sym typeface="Bodoni SvtyTwo ITC TT-Book"/>
        </a:defRPr>
      </a:lvl9pPr>
    </p:titleStyle>
    <p:bodyStyle>
      <a:lvl1pPr marL="4699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1pPr>
      <a:lvl2pPr marL="9398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2pPr>
      <a:lvl3pPr marL="14097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3pPr>
      <a:lvl4pPr marL="18796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4pPr>
      <a:lvl5pPr marL="23495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5pPr>
      <a:lvl6pPr marL="28194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6pPr>
      <a:lvl7pPr marL="32893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7pPr>
      <a:lvl8pPr marL="37592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8pPr>
      <a:lvl9pPr marL="4229100" marR="0" indent="-469900" algn="l" defTabSz="584200" rtl="0" latinLnBrk="0">
        <a:lnSpc>
          <a:spcPct val="100000"/>
        </a:lnSpc>
        <a:spcBef>
          <a:spcPts val="2400"/>
        </a:spcBef>
        <a:spcAft>
          <a:spcPts val="0"/>
        </a:spcAft>
        <a:buClr>
          <a:srgbClr val="929292"/>
        </a:buClr>
        <a:buSzPct val="60000"/>
        <a:buFont typeface="Zapf Dingbats"/>
        <a:buChar char="❖"/>
        <a:tabLst/>
        <a:defRPr b="0" baseline="0" cap="none" i="0" spc="0" strike="noStrike" sz="3600" u="none">
          <a:ln>
            <a:noFill/>
          </a:ln>
          <a:solidFill>
            <a:srgbClr val="414141"/>
          </a:solidFill>
          <a:uFillTx/>
          <a:latin typeface="Palatino"/>
          <a:ea typeface="Palatino"/>
          <a:cs typeface="Palatino"/>
          <a:sym typeface="Palatino"/>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 name="Capture d’écran 2022-08-26 à 15.16.23.png" descr="Capture d’écran 2022-08-26 à 15.16.23.png"/>
          <p:cNvPicPr>
            <a:picLocks noChangeAspect="1"/>
          </p:cNvPicPr>
          <p:nvPr/>
        </p:nvPicPr>
        <p:blipFill>
          <a:blip r:embed="rId2">
            <a:extLst/>
          </a:blip>
          <a:stretch>
            <a:fillRect/>
          </a:stretch>
        </p:blipFill>
        <p:spPr>
          <a:xfrm>
            <a:off x="88861" y="202217"/>
            <a:ext cx="12649201" cy="9601201"/>
          </a:xfrm>
          <a:prstGeom prst="rect">
            <a:avLst/>
          </a:prstGeom>
          <a:ln w="12700">
            <a:miter lim="400000"/>
          </a:ln>
        </p:spPr>
      </p:pic>
      <p:sp>
        <p:nvSpPr>
          <p:cNvPr id="134" name="Rectangle"/>
          <p:cNvSpPr/>
          <p:nvPr/>
        </p:nvSpPr>
        <p:spPr>
          <a:xfrm>
            <a:off x="55878" y="3337559"/>
            <a:ext cx="6431241" cy="6507951"/>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35" name="Rectangle"/>
          <p:cNvSpPr/>
          <p:nvPr/>
        </p:nvSpPr>
        <p:spPr>
          <a:xfrm>
            <a:off x="9656350" y="3337559"/>
            <a:ext cx="3069543" cy="6507951"/>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36" name="Rectangle"/>
          <p:cNvSpPr/>
          <p:nvPr/>
        </p:nvSpPr>
        <p:spPr>
          <a:xfrm>
            <a:off x="111760" y="177798"/>
            <a:ext cx="252967" cy="3230941"/>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8" name="Capture d’écran 2022-08-26 à 15.21.06.png" descr="Capture d’écran 2022-08-26 à 15.21.06.png"/>
          <p:cNvPicPr>
            <a:picLocks noChangeAspect="1"/>
          </p:cNvPicPr>
          <p:nvPr/>
        </p:nvPicPr>
        <p:blipFill>
          <a:blip r:embed="rId2">
            <a:extLst/>
          </a:blip>
          <a:stretch>
            <a:fillRect/>
          </a:stretch>
        </p:blipFill>
        <p:spPr>
          <a:xfrm>
            <a:off x="95250" y="76199"/>
            <a:ext cx="12814301" cy="9601201"/>
          </a:xfrm>
          <a:prstGeom prst="rect">
            <a:avLst/>
          </a:prstGeom>
          <a:ln w="12700">
            <a:miter lim="400000"/>
          </a:ln>
        </p:spPr>
      </p:pic>
      <p:sp>
        <p:nvSpPr>
          <p:cNvPr id="139" name="Rectangle"/>
          <p:cNvSpPr/>
          <p:nvPr/>
        </p:nvSpPr>
        <p:spPr>
          <a:xfrm>
            <a:off x="147320" y="3096259"/>
            <a:ext cx="4227160" cy="6507951"/>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40" name="Rectangle"/>
          <p:cNvSpPr/>
          <p:nvPr/>
        </p:nvSpPr>
        <p:spPr>
          <a:xfrm>
            <a:off x="121920" y="76198"/>
            <a:ext cx="252967" cy="3230941"/>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
        <p:nvSpPr>
          <p:cNvPr id="141" name="Rectangle"/>
          <p:cNvSpPr/>
          <p:nvPr/>
        </p:nvSpPr>
        <p:spPr>
          <a:xfrm>
            <a:off x="4401520" y="3096259"/>
            <a:ext cx="4227160" cy="6507951"/>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3" name="Capture d’écran 2022-08-26 à 15.41.53.png" descr="Capture d’écran 2022-08-26 à 15.41.53.png"/>
          <p:cNvPicPr>
            <a:picLocks noChangeAspect="1"/>
          </p:cNvPicPr>
          <p:nvPr/>
        </p:nvPicPr>
        <p:blipFill>
          <a:blip r:embed="rId2">
            <a:extLst/>
          </a:blip>
          <a:stretch>
            <a:fillRect/>
          </a:stretch>
        </p:blipFill>
        <p:spPr>
          <a:xfrm>
            <a:off x="95249" y="211536"/>
            <a:ext cx="12814301" cy="9601202"/>
          </a:xfrm>
          <a:prstGeom prst="rect">
            <a:avLst/>
          </a:prstGeom>
          <a:ln w="12700">
            <a:miter lim="400000"/>
          </a:ln>
        </p:spPr>
      </p:pic>
      <p:sp>
        <p:nvSpPr>
          <p:cNvPr id="144" name="Rectangle"/>
          <p:cNvSpPr/>
          <p:nvPr/>
        </p:nvSpPr>
        <p:spPr>
          <a:xfrm>
            <a:off x="6629399" y="3279138"/>
            <a:ext cx="6431240" cy="6507952"/>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Capture d’écran 2022-08-26 à 15.43.48.png" descr="Capture d’écran 2022-08-26 à 15.43.48.png"/>
          <p:cNvPicPr>
            <a:picLocks noChangeAspect="1"/>
          </p:cNvPicPr>
          <p:nvPr/>
        </p:nvPicPr>
        <p:blipFill>
          <a:blip r:embed="rId2">
            <a:extLst/>
          </a:blip>
          <a:stretch>
            <a:fillRect/>
          </a:stretch>
        </p:blipFill>
        <p:spPr>
          <a:xfrm>
            <a:off x="95249" y="76199"/>
            <a:ext cx="12814301" cy="9601201"/>
          </a:xfrm>
          <a:prstGeom prst="rect">
            <a:avLst/>
          </a:prstGeom>
          <a:ln w="12700">
            <a:miter lim="400000"/>
          </a:ln>
        </p:spPr>
      </p:pic>
      <p:sp>
        <p:nvSpPr>
          <p:cNvPr id="147" name="Rectangle"/>
          <p:cNvSpPr/>
          <p:nvPr/>
        </p:nvSpPr>
        <p:spPr>
          <a:xfrm>
            <a:off x="132079" y="66038"/>
            <a:ext cx="252967" cy="3230941"/>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
        <p:nvSpPr>
          <p:cNvPr id="148" name="Rectangle"/>
          <p:cNvSpPr/>
          <p:nvPr/>
        </p:nvSpPr>
        <p:spPr>
          <a:xfrm>
            <a:off x="6732854" y="3243579"/>
            <a:ext cx="6191096" cy="6381509"/>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Capture d’écran 2022-08-26 à 15.45.42.png" descr="Capture d’écran 2022-08-26 à 15.45.42.png"/>
          <p:cNvPicPr>
            <a:picLocks noChangeAspect="1"/>
          </p:cNvPicPr>
          <p:nvPr/>
        </p:nvPicPr>
        <p:blipFill>
          <a:blip r:embed="rId2">
            <a:extLst/>
          </a:blip>
          <a:stretch>
            <a:fillRect/>
          </a:stretch>
        </p:blipFill>
        <p:spPr>
          <a:xfrm>
            <a:off x="95249" y="76199"/>
            <a:ext cx="12814301" cy="9601201"/>
          </a:xfrm>
          <a:prstGeom prst="rect">
            <a:avLst/>
          </a:prstGeom>
          <a:ln w="12700">
            <a:miter lim="400000"/>
          </a:ln>
        </p:spPr>
      </p:pic>
      <p:sp>
        <p:nvSpPr>
          <p:cNvPr id="151" name="Rectangle"/>
          <p:cNvSpPr/>
          <p:nvPr/>
        </p:nvSpPr>
        <p:spPr>
          <a:xfrm>
            <a:off x="63498" y="2237738"/>
            <a:ext cx="4063436" cy="7278618"/>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52" name="Rectangle"/>
          <p:cNvSpPr/>
          <p:nvPr/>
        </p:nvSpPr>
        <p:spPr>
          <a:xfrm>
            <a:off x="8463278" y="2237738"/>
            <a:ext cx="4413528" cy="7278618"/>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53" name="Rectangle"/>
          <p:cNvSpPr/>
          <p:nvPr/>
        </p:nvSpPr>
        <p:spPr>
          <a:xfrm>
            <a:off x="132079" y="66038"/>
            <a:ext cx="252967" cy="3230941"/>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Deuxième partie"/>
          <p:cNvSpPr txBox="1"/>
          <p:nvPr/>
        </p:nvSpPr>
        <p:spPr>
          <a:xfrm>
            <a:off x="264931" y="468653"/>
            <a:ext cx="1994752" cy="39940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1" sz="1900">
                <a:solidFill>
                  <a:srgbClr val="0084CC"/>
                </a:solidFill>
                <a:latin typeface="+mn-lt"/>
                <a:ea typeface="+mn-ea"/>
                <a:cs typeface="+mn-cs"/>
                <a:sym typeface="Helvetica Neue"/>
              </a:defRPr>
            </a:lvl1pPr>
          </a:lstStyle>
          <a:p>
            <a:pPr/>
            <a:r>
              <a:t>Deuxième partie</a:t>
            </a:r>
          </a:p>
        </p:txBody>
      </p:sp>
      <p:sp>
        <p:nvSpPr>
          <p:cNvPr id="156" name="Le candidat traite l’un des sujets au choix."/>
          <p:cNvSpPr txBox="1"/>
          <p:nvPr/>
        </p:nvSpPr>
        <p:spPr>
          <a:xfrm>
            <a:off x="2331810" y="528654"/>
            <a:ext cx="6305379" cy="279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sz="1200">
                <a:solidFill>
                  <a:srgbClr val="000000"/>
                </a:solidFill>
                <a:latin typeface="Helvetica Light"/>
                <a:ea typeface="Helvetica Light"/>
                <a:cs typeface="Helvetica Light"/>
                <a:sym typeface="Helvetica Light"/>
              </a:defRPr>
            </a:lvl1pPr>
          </a:lstStyle>
          <a:p>
            <a:pPr/>
            <a:r>
              <a:t>Le candidat traite l’un des sujets au choix. </a:t>
            </a:r>
          </a:p>
        </p:txBody>
      </p:sp>
      <p:sp>
        <p:nvSpPr>
          <p:cNvPr id="157" name="Sujet A : Commentaire critique d’un document sur l’art"/>
          <p:cNvSpPr txBox="1"/>
          <p:nvPr/>
        </p:nvSpPr>
        <p:spPr>
          <a:xfrm>
            <a:off x="285268" y="1017976"/>
            <a:ext cx="12227945" cy="330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1" sz="1500">
                <a:solidFill>
                  <a:srgbClr val="000000"/>
                </a:solidFill>
                <a:latin typeface="+mj-lt"/>
                <a:ea typeface="+mj-ea"/>
                <a:cs typeface="+mj-cs"/>
                <a:sym typeface="Helvetica"/>
              </a:defRPr>
            </a:lvl1pPr>
          </a:lstStyle>
          <a:p>
            <a:pPr/>
            <a:r>
              <a:t>Sujet A : Commentaire critique d’un document sur l’art </a:t>
            </a:r>
          </a:p>
        </p:txBody>
      </p:sp>
      <p:sp>
        <p:nvSpPr>
          <p:cNvPr id="158" name="Ligne"/>
          <p:cNvSpPr/>
          <p:nvPr/>
        </p:nvSpPr>
        <p:spPr>
          <a:xfrm>
            <a:off x="330710" y="866489"/>
            <a:ext cx="11910405" cy="1"/>
          </a:xfrm>
          <a:prstGeom prst="line">
            <a:avLst/>
          </a:prstGeom>
          <a:ln w="3175">
            <a:solidFill>
              <a:srgbClr val="414141"/>
            </a:solidFill>
            <a:miter lim="400000"/>
          </a:ln>
        </p:spPr>
        <p:txBody>
          <a:bodyPr lIns="45718" tIns="45718" rIns="45718" bIns="45718"/>
          <a:lstStyle/>
          <a:p>
            <a:pPr/>
          </a:p>
        </p:txBody>
      </p:sp>
      <p:sp>
        <p:nvSpPr>
          <p:cNvPr id="159" name="Le candidat rédige un commentaire critique d'une à deux pages à partir d'un document (textuel, visuel ou combinant les deux aspects) relatif à l'art et accompagné d'une consigne reliée plus particulièrement aux questionnements artistiques transversaux du programme. Mobilisant ses connaissances et compétences comme ses expériences sensibles, le candidat développe un propos personnel, argumenté et étayé afin d'attester d'un recul critique."/>
          <p:cNvSpPr txBox="1"/>
          <p:nvPr/>
        </p:nvSpPr>
        <p:spPr>
          <a:xfrm>
            <a:off x="295462" y="1525300"/>
            <a:ext cx="11910405" cy="6350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1200">
                <a:solidFill>
                  <a:srgbClr val="000000"/>
                </a:solidFill>
                <a:latin typeface="Helvetica Light"/>
                <a:ea typeface="Helvetica Light"/>
                <a:cs typeface="Helvetica Light"/>
                <a:sym typeface="Helvetica Light"/>
              </a:defRPr>
            </a:pPr>
            <a:r>
              <a:t>Le candidat rédige un commentaire critique d'une à deux pages à partir d'un document (textuel, visuel ou combinant les deux aspects) relatif à l'art et accompagné d'une consigne reliée plus particulièrement </a:t>
            </a:r>
            <a:r>
              <a:rPr b="1" u="sng">
                <a:solidFill>
                  <a:srgbClr val="0000FF"/>
                </a:solidFill>
                <a:uFill>
                  <a:solidFill>
                    <a:srgbClr val="0000FF"/>
                  </a:solidFill>
                </a:uFill>
                <a:latin typeface="+mj-lt"/>
                <a:ea typeface="+mj-ea"/>
                <a:cs typeface="+mj-cs"/>
                <a:sym typeface="Helvetica"/>
                <a:hlinkClick r:id="" invalidUrl="" action="ppaction://hlinkshowjump?jump=nextslide" tgtFrame="" tooltip="" history="1" highlightClick="0" endSnd="0"/>
              </a:rPr>
              <a:t>aux questionnements artistiques transversaux</a:t>
            </a:r>
            <a:r>
              <a:t> du programme. Mobilisant ses connaissances et compétences comme ses expériences sensibles, le candidat développe un propos personnel, argumenté et étayé afin d'attester d'un recul critique. </a:t>
            </a:r>
          </a:p>
        </p:txBody>
      </p:sp>
      <p:sp>
        <p:nvSpPr>
          <p:cNvPr id="160" name="Ligne"/>
          <p:cNvSpPr/>
          <p:nvPr/>
        </p:nvSpPr>
        <p:spPr>
          <a:xfrm>
            <a:off x="330710" y="3814801"/>
            <a:ext cx="11910405" cy="1"/>
          </a:xfrm>
          <a:prstGeom prst="line">
            <a:avLst/>
          </a:prstGeom>
          <a:ln w="3175">
            <a:solidFill>
              <a:srgbClr val="414141"/>
            </a:solidFill>
            <a:miter lim="400000"/>
          </a:ln>
        </p:spPr>
        <p:txBody>
          <a:bodyPr lIns="45718" tIns="45718" rIns="45718" bIns="45718"/>
          <a:lstStyle/>
          <a:p>
            <a:pPr/>
          </a:p>
        </p:txBody>
      </p:sp>
      <p:sp>
        <p:nvSpPr>
          <p:cNvPr id="161" name="Sujet B : note d'intention pour un projet d'exposition"/>
          <p:cNvSpPr txBox="1"/>
          <p:nvPr/>
        </p:nvSpPr>
        <p:spPr>
          <a:xfrm>
            <a:off x="301812" y="4831760"/>
            <a:ext cx="12227945" cy="330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b="1" sz="1500">
                <a:solidFill>
                  <a:srgbClr val="000000"/>
                </a:solidFill>
                <a:latin typeface="+mj-lt"/>
                <a:ea typeface="+mj-ea"/>
                <a:cs typeface="+mj-cs"/>
                <a:sym typeface="Helvetica"/>
              </a:defRPr>
            </a:lvl1pPr>
          </a:lstStyle>
          <a:p>
            <a:pPr/>
            <a:r>
              <a:t>Sujet B : note d'intention pour un projet d'exposition </a:t>
            </a:r>
          </a:p>
        </p:txBody>
      </p:sp>
      <p:sp>
        <p:nvSpPr>
          <p:cNvPr id="162" name="À partir d'une consigne, reliée aux questionnements du programme portant sur les domaines de la présentation des pratiques, des productions plastiques et de la réception du fait artistique, le candidat choisit une oeuvre parmi le corpus de la première partie de l'épreuve. Mobilisant ses connaissances et compétences comme ses expériences sensibles, il présente ses intentions pour l'exposition de cette oeuvre et justifie les modalités envisagées. La rédaction, d'une à deux pages, est obligatoirement accompagnée de quelques schémas et croquis."/>
          <p:cNvSpPr txBox="1"/>
          <p:nvPr/>
        </p:nvSpPr>
        <p:spPr>
          <a:xfrm>
            <a:off x="268724" y="5161009"/>
            <a:ext cx="11910405" cy="812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sz="1200">
                <a:solidFill>
                  <a:srgbClr val="000000"/>
                </a:solidFill>
                <a:latin typeface="Helvetica Light"/>
                <a:ea typeface="Helvetica Light"/>
                <a:cs typeface="Helvetica Light"/>
                <a:sym typeface="Helvetica Light"/>
              </a:defRPr>
            </a:lvl1pPr>
          </a:lstStyle>
          <a:p>
            <a:pPr/>
            <a:r>
              <a:t>À partir d'une consigne, reliée aux questionnements du programme portant sur les domaines de la présentation des pratiques, des productions plastiques et de la réception du fait artistique, le candidat choisit une oeuvre parmi le corpus de la première partie de l'épreuve. Mobilisant ses connaissances et compétences comme ses expériences sensibles, il présente ses intentions pour l'exposition de cette oeuvre et justifie les modalités envisagées. La rédaction, d'une à deux pages, est obligatoirement accompagnée de quelques schémas et croquis. </a:t>
            </a:r>
          </a:p>
        </p:txBody>
      </p:sp>
      <p:sp>
        <p:nvSpPr>
          <p:cNvPr id="163" name="Ovale"/>
          <p:cNvSpPr/>
          <p:nvPr/>
        </p:nvSpPr>
        <p:spPr>
          <a:xfrm>
            <a:off x="11240479" y="292783"/>
            <a:ext cx="571105" cy="533402"/>
          </a:xfrm>
          <a:prstGeom prst="ellipse">
            <a:avLst/>
          </a:prstGeom>
          <a:blipFill>
            <a:blip r:embed="rId2"/>
          </a:blip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
        <p:nvSpPr>
          <p:cNvPr id="164" name="8pts"/>
          <p:cNvSpPr txBox="1"/>
          <p:nvPr/>
        </p:nvSpPr>
        <p:spPr>
          <a:xfrm>
            <a:off x="11259992" y="390980"/>
            <a:ext cx="532080" cy="33700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600">
                <a:solidFill>
                  <a:srgbClr val="FFFFFF"/>
                </a:solidFill>
                <a:latin typeface="+mn-lt"/>
                <a:ea typeface="+mn-ea"/>
                <a:cs typeface="+mn-cs"/>
                <a:sym typeface="Helvetica Neue"/>
              </a:defRPr>
            </a:lvl1pPr>
          </a:lstStyle>
          <a:p>
            <a:pPr/>
            <a:r>
              <a:t>8pts</a:t>
            </a:r>
          </a:p>
        </p:txBody>
      </p:sp>
      <p:sp>
        <p:nvSpPr>
          <p:cNvPr id="165" name="OU"/>
          <p:cNvSpPr txBox="1"/>
          <p:nvPr/>
        </p:nvSpPr>
        <p:spPr>
          <a:xfrm>
            <a:off x="5438313" y="3591187"/>
            <a:ext cx="583853" cy="4472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Sansation Bold"/>
                <a:ea typeface="Sansation Bold"/>
                <a:cs typeface="Sansation Bold"/>
                <a:sym typeface="Sansation Bold"/>
              </a:defRPr>
            </a:lvl1pPr>
          </a:lstStyle>
          <a:p>
            <a:pPr/>
            <a:r>
              <a:t>OU</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7" name="Capture d’écran 2022-08-26 à 15.46.41.png" descr="Capture d’écran 2022-08-26 à 15.46.41.png"/>
          <p:cNvPicPr>
            <a:picLocks noChangeAspect="1"/>
          </p:cNvPicPr>
          <p:nvPr/>
        </p:nvPicPr>
        <p:blipFill>
          <a:blip r:embed="rId2">
            <a:extLst/>
          </a:blip>
          <a:stretch>
            <a:fillRect/>
          </a:stretch>
        </p:blipFill>
        <p:spPr>
          <a:xfrm>
            <a:off x="95250" y="76200"/>
            <a:ext cx="12814301" cy="9601200"/>
          </a:xfrm>
          <a:prstGeom prst="rect">
            <a:avLst/>
          </a:prstGeom>
          <a:ln w="12700">
            <a:miter lim="400000"/>
          </a:ln>
        </p:spPr>
      </p:pic>
      <p:sp>
        <p:nvSpPr>
          <p:cNvPr id="168" name="Rectangle"/>
          <p:cNvSpPr/>
          <p:nvPr/>
        </p:nvSpPr>
        <p:spPr>
          <a:xfrm>
            <a:off x="-254000" y="2250438"/>
            <a:ext cx="4368254" cy="7278618"/>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69" name="Rectangle"/>
          <p:cNvSpPr/>
          <p:nvPr/>
        </p:nvSpPr>
        <p:spPr>
          <a:xfrm>
            <a:off x="8554719" y="2250438"/>
            <a:ext cx="4368254" cy="7278618"/>
          </a:xfrm>
          <a:prstGeom prst="rect">
            <a:avLst/>
          </a:prstGeom>
          <a:solidFill>
            <a:srgbClr val="FFFFFF"/>
          </a:solidFill>
          <a:ln w="12700">
            <a:miter lim="400000"/>
          </a:ln>
        </p:spPr>
        <p:txBody>
          <a:bodyPr lIns="50800" tIns="50800" rIns="50800" bIns="50800" anchor="ctr"/>
          <a:lstStyle/>
          <a:p>
            <a:pPr>
              <a:defRPr sz="3200">
                <a:latin typeface="Palatino"/>
                <a:ea typeface="Palatino"/>
                <a:cs typeface="Palatino"/>
                <a:sym typeface="Palatino"/>
              </a:defRPr>
            </a:pPr>
          </a:p>
        </p:txBody>
      </p:sp>
      <p:sp>
        <p:nvSpPr>
          <p:cNvPr id="170" name="Rectangle"/>
          <p:cNvSpPr/>
          <p:nvPr/>
        </p:nvSpPr>
        <p:spPr>
          <a:xfrm>
            <a:off x="101600" y="45718"/>
            <a:ext cx="252967" cy="3230941"/>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
        <p:nvSpPr>
          <p:cNvPr id="171" name="Figure">
            <a:hlinkClick r:id="" invalidUrl="" action="ppaction://hlinkshowjump?jump=previousslide" tgtFrame="" tooltip="" history="1" highlightClick="0" endSnd="0"/>
          </p:cNvPr>
          <p:cNvSpPr/>
          <p:nvPr/>
        </p:nvSpPr>
        <p:spPr>
          <a:xfrm>
            <a:off x="752231" y="8450802"/>
            <a:ext cx="1046756" cy="5763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4256"/>
                </a:moveTo>
                <a:lnTo>
                  <a:pt x="21600" y="21600"/>
                </a:lnTo>
                <a:lnTo>
                  <a:pt x="0" y="10428"/>
                </a:lnTo>
                <a:lnTo>
                  <a:pt x="21600" y="0"/>
                </a:lnTo>
                <a:lnTo>
                  <a:pt x="21600" y="7344"/>
                </a:lnTo>
                <a:lnTo>
                  <a:pt x="16555" y="7344"/>
                </a:lnTo>
                <a:lnTo>
                  <a:pt x="16555" y="14256"/>
                </a:lnTo>
                <a:lnTo>
                  <a:pt x="21600" y="14256"/>
                </a:lnTo>
                <a:close/>
              </a:path>
            </a:pathLst>
          </a:custGeom>
          <a:solidFill>
            <a:schemeClr val="accent6"/>
          </a:solidFill>
          <a:ln w="12700">
            <a:miter lim="400000"/>
          </a:ln>
        </p:spPr>
        <p:txBody>
          <a:bodyPr lIns="50800" tIns="50800" rIns="50800" bIns="50800" anchor="ctr"/>
          <a:lstStyle/>
          <a:p>
            <a:pPr>
              <a:defRPr sz="3200">
                <a:solidFill>
                  <a:srgbClr val="FFFFFF"/>
                </a:solidFill>
                <a:effectLst>
                  <a:outerShdw sx="100000" sy="100000" kx="0" ky="0" algn="b" rotWithShape="0" blurRad="25400" dist="33948" dir="2700000">
                    <a:srgbClr val="3B3936"/>
                  </a:outerShdw>
                </a:effectLst>
                <a:latin typeface="Palatino"/>
                <a:ea typeface="Palatino"/>
                <a:cs typeface="Palatino"/>
                <a:sym typeface="Palatino"/>
              </a:defRPr>
            </a:p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New_Template4">
  <a:themeElements>
    <a:clrScheme name="New_Template4">
      <a:dk1>
        <a:srgbClr val="414141"/>
      </a:dk1>
      <a:lt1>
        <a:srgbClr val="FFFFFF"/>
      </a:lt1>
      <a:dk2>
        <a:srgbClr val="A7A7A7"/>
      </a:dk2>
      <a:lt2>
        <a:srgbClr val="535353"/>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Helvetica"/>
        <a:ea typeface="Helvetica"/>
        <a:cs typeface="Helvetica"/>
      </a:majorFont>
      <a:minorFont>
        <a:latin typeface="Helvetica Neue"/>
        <a:ea typeface="Helvetica Neue"/>
        <a:cs typeface="Helvetica Neue"/>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4141"/>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4">
  <a:themeElements>
    <a:clrScheme name="New_Template4">
      <a:dk1>
        <a:srgbClr val="000000"/>
      </a:dk1>
      <a:lt1>
        <a:srgbClr val="FFFFFF"/>
      </a:lt1>
      <a:dk2>
        <a:srgbClr val="A7A7A7"/>
      </a:dk2>
      <a:lt2>
        <a:srgbClr val="535353"/>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Helvetica"/>
        <a:ea typeface="Helvetica"/>
        <a:cs typeface="Helvetica"/>
      </a:majorFont>
      <a:minorFont>
        <a:latin typeface="Helvetica Neue"/>
        <a:ea typeface="Helvetica Neue"/>
        <a:cs typeface="Helvetica Neue"/>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4141"/>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414141"/>
            </a:solidFill>
            <a:effectLst/>
            <a:uFillTx/>
            <a:latin typeface="Bodoni SvtyTwo ITC TT-Book"/>
            <a:ea typeface="Bodoni SvtyTwo ITC TT-Book"/>
            <a:cs typeface="Bodoni SvtyTwo ITC TT-Book"/>
            <a:sym typeface="Bodoni SvtyTwo ITC TT-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